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2.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798" r:id="rId1"/>
    <p:sldMasterId id="2147483799" r:id="rId2"/>
    <p:sldMasterId id="2147483800" r:id="rId3"/>
  </p:sldMasterIdLst>
  <p:notesMasterIdLst>
    <p:notesMasterId r:id="rId24"/>
  </p:notesMasterIdLst>
  <p:sldIdLst>
    <p:sldId id="294" r:id="rId4"/>
    <p:sldId id="256" r:id="rId5"/>
    <p:sldId id="257" r:id="rId6"/>
    <p:sldId id="295" r:id="rId7"/>
    <p:sldId id="733" r:id="rId8"/>
    <p:sldId id="630" r:id="rId9"/>
    <p:sldId id="261" r:id="rId10"/>
    <p:sldId id="262" r:id="rId11"/>
    <p:sldId id="737" r:id="rId12"/>
    <p:sldId id="263" r:id="rId13"/>
    <p:sldId id="738" r:id="rId14"/>
    <p:sldId id="739" r:id="rId15"/>
    <p:sldId id="266" r:id="rId16"/>
    <p:sldId id="740" r:id="rId17"/>
    <p:sldId id="268" r:id="rId18"/>
    <p:sldId id="741" r:id="rId19"/>
    <p:sldId id="269" r:id="rId20"/>
    <p:sldId id="274" r:id="rId21"/>
    <p:sldId id="742" r:id="rId22"/>
    <p:sldId id="271" r:id="rId23"/>
  </p:sldIdLst>
  <p:sldSz cx="12188825" cy="6858000"/>
  <p:notesSz cx="7010400" cy="9296400"/>
  <p:embeddedFontLst>
    <p:embeddedFont>
      <p:font typeface="Calibri" panose="020F0502020204030204" pitchFamily="34" charset="0"/>
      <p:regular r:id="rId25"/>
      <p:bold r:id="rId26"/>
      <p:italic r:id="rId27"/>
      <p:boldItalic r:id="rId28"/>
    </p:embeddedFont>
    <p:embeddedFont>
      <p:font typeface="Open Sans Light" panose="020B0306030504020204" pitchFamily="34" charset="0"/>
      <p:regular r:id="rId29"/>
      <p:bold r:id="rId30"/>
      <p:italic r:id="rId31"/>
      <p:boldItalic r:id="rId32"/>
    </p:embeddedFont>
    <p:embeddedFont>
      <p:font typeface="Salesforce Sans" panose="020B0505020202020203" pitchFamily="34" charset="77"/>
      <p:regular r:id="rId33"/>
      <p:bold r:id="rId34"/>
      <p:italic r:id="rId35"/>
      <p:boldItalic r:id="rId36"/>
    </p:embeddedFont>
    <p:embeddedFont>
      <p:font typeface="Salesforce Sans Light" panose="020B0305020202020203" pitchFamily="34" charset="77"/>
      <p:regular r:id="rId37"/>
      <p: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05CA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61" autoAdjust="0"/>
    <p:restoredTop sz="87311" autoAdjust="0"/>
  </p:normalViewPr>
  <p:slideViewPr>
    <p:cSldViewPr snapToGrid="0">
      <p:cViewPr varScale="1">
        <p:scale>
          <a:sx n="115" d="100"/>
          <a:sy n="115" d="100"/>
        </p:scale>
        <p:origin x="496" y="192"/>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2.fntdata"/><Relationship Id="rId39" Type="http://schemas.openxmlformats.org/officeDocument/2006/relationships/commentAuthors" Target="commentAuthors.xml"/><Relationship Id="rId21" Type="http://schemas.openxmlformats.org/officeDocument/2006/relationships/slide" Target="slides/slide18.xml"/><Relationship Id="rId34" Type="http://schemas.openxmlformats.org/officeDocument/2006/relationships/font" Target="fonts/font10.fntdata"/><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5.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7.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help.salesforce.com/articleView?id=sf.mfa_sso_logins.ht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tools.ietf.org/html/rfc6238"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webauthn.guide/"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fidoalliance.org/fido2/fido2-web-authentication-webauthn/"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fidoalliance.org/fido2/"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nterpol.int/en/News-and-Events/News/2020/INTERPOL-report-shows-alarming-rate-of-cyberattacks-during-COVID-19"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computerweekly.com/news/252483207/Vast-majority-of-cyber-attacks-are-easy-to-stop-says-Verizon"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s://enterprise.verizon.com/resources/reports/dbir/" TargetMode="External"/><Relationship Id="rId4" Type="http://schemas.openxmlformats.org/officeDocument/2006/relationships/hyperlink" Target="https://www.cisco.com/c/en/us/products/security/common-cyberattacks.html#~how-cyber-attacks-work"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help.salesforce.com/articleView?id=sf.mfa_supported_products.htm"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docs.google.com/presentation/d/1bsFF9Q9wHXPJTYQd7D6GvaKBnGtTE6e7SeZAbT6z_oE/edit#slide=id.gb941523230_3_450"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407987" y="4416425"/>
            <a:ext cx="6194400" cy="4183200"/>
          </a:xfrm>
          <a:prstGeom prst="rect">
            <a:avLst/>
          </a:prstGeom>
        </p:spPr>
        <p:txBody>
          <a:bodyPr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000" b="0" i="0" u="none" strike="noStrike" cap="none" dirty="0">
                <a:solidFill>
                  <a:schemeClr val="dk1"/>
                </a:solidFill>
                <a:latin typeface="Arial"/>
                <a:ea typeface="Arial"/>
                <a:cs typeface="Arial"/>
                <a:sym typeface="Arial"/>
              </a:rPr>
              <a:t>Remember to delete or skip this introductory slide before you present -- it’s for your reference only.</a:t>
            </a:r>
            <a:endParaRPr lang="en-US" sz="1400" dirty="0"/>
          </a:p>
        </p:txBody>
      </p:sp>
      <p:sp>
        <p:nvSpPr>
          <p:cNvPr id="149" name="Shape 14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14064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8"/>
        <p:cNvGrpSpPr/>
        <p:nvPr/>
      </p:nvGrpSpPr>
      <p:grpSpPr>
        <a:xfrm>
          <a:off x="0" y="0"/>
          <a:ext cx="0" cy="0"/>
          <a:chOff x="0" y="0"/>
          <a:chExt cx="0" cy="0"/>
        </a:xfrm>
      </p:grpSpPr>
      <p:sp>
        <p:nvSpPr>
          <p:cNvPr id="1179" name="Google Shape;1179;g8afcec9092_60_612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180" name="Google Shape;1180;g8afcec9092_60_6124:notes"/>
          <p:cNvSpPr txBox="1">
            <a:spLocks noGrp="1"/>
          </p:cNvSpPr>
          <p:nvPr>
            <p:ph type="body" idx="1"/>
          </p:nvPr>
        </p:nvSpPr>
        <p:spPr>
          <a:xfrm>
            <a:off x="399118" y="4343400"/>
            <a:ext cx="6059700" cy="41148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You may currently have other authentication methods in place for your Salesforce products.</a:t>
            </a:r>
            <a:endParaRPr lang="en-US" sz="1200" b="0" i="0" u="none" strike="noStrike" cap="none" dirty="0">
              <a:solidFill>
                <a:schemeClr val="dk1"/>
              </a:solidFill>
              <a:effectLst/>
              <a:latin typeface="Arial"/>
              <a:cs typeface="Arial"/>
              <a:sym typeface="Arial"/>
            </a:endParaRPr>
          </a:p>
          <a:p>
            <a:pPr marL="0" lvl="0" indent="0" algn="l" rtl="0">
              <a:spcBef>
                <a:spcPts val="0"/>
              </a:spcBef>
              <a:spcAft>
                <a:spcPts val="0"/>
              </a:spcAft>
              <a:buNone/>
            </a:pPr>
            <a:r>
              <a:rPr lang="en-US" sz="1100" b="0" i="0" u="none" strike="noStrike" cap="none" dirty="0">
                <a:solidFill>
                  <a:schemeClr val="dk1"/>
                </a:solidFill>
                <a:effectLst/>
                <a:latin typeface="Arial"/>
                <a:ea typeface="Arial"/>
                <a:cs typeface="Arial"/>
                <a:sym typeface="Arial"/>
              </a:rPr>
              <a:t>Here’s how these methods compare to MFA, and how they work in the context of the MFA requirement.</a:t>
            </a:r>
            <a:endParaRPr lang="en-US" sz="1200" b="0" dirty="0">
              <a:effectLst/>
            </a:endParaRPr>
          </a:p>
          <a:p>
            <a:br>
              <a:rPr lang="en-US" sz="1200" dirty="0"/>
            </a:br>
            <a:endParaRPr sz="1200" dirty="0"/>
          </a:p>
          <a:p>
            <a:pPr marL="0" lvl="0" indent="0" algn="l" rtl="0">
              <a:spcBef>
                <a:spcPts val="0"/>
              </a:spcBef>
              <a:spcAft>
                <a:spcPts val="0"/>
              </a:spcAft>
              <a:buNone/>
            </a:pPr>
            <a:r>
              <a:rPr lang="en-US" sz="1200" u="sng" dirty="0"/>
              <a:t>Device Activation vs MFA</a:t>
            </a:r>
            <a:r>
              <a:rPr lang="en-US" sz="1200" dirty="0"/>
              <a:t> </a:t>
            </a:r>
          </a:p>
          <a:p>
            <a:pPr marL="0" lvl="0" indent="0" algn="l" rtl="0">
              <a:spcBef>
                <a:spcPts val="0"/>
              </a:spcBef>
              <a:spcAft>
                <a:spcPts val="0"/>
              </a:spcAft>
              <a:buNone/>
            </a:pPr>
            <a:r>
              <a:rPr lang="en-US" sz="1000" dirty="0"/>
              <a:t>(Note: for Marketing Cloud-Email Studio, Mobile Studio, and Journey Builder, this feature is called Identity Verification)</a:t>
            </a:r>
            <a:r>
              <a:rPr lang="en-US" sz="1200" dirty="0"/>
              <a:t> </a:t>
            </a:r>
            <a:endParaRPr sz="1200" dirty="0"/>
          </a:p>
          <a:p>
            <a:pPr marL="457200" lvl="0" indent="-304800" algn="l" rtl="0">
              <a:spcBef>
                <a:spcPts val="0"/>
              </a:spcBef>
              <a:spcAft>
                <a:spcPts val="0"/>
              </a:spcAft>
              <a:buSzPts val="1200"/>
              <a:buChar char="●"/>
            </a:pPr>
            <a:r>
              <a:rPr lang="en-US" sz="1200" dirty="0"/>
              <a:t>Device Activation (also called Identity Verification) requires a user to use a verification method as a second factor when accessing Salesforce from an unrecognized browser or application. </a:t>
            </a:r>
            <a:endParaRPr sz="1300" dirty="0">
              <a:solidFill>
                <a:srgbClr val="333333"/>
              </a:solidFill>
              <a:highlight>
                <a:srgbClr val="FFFFFF"/>
              </a:highlight>
            </a:endParaRPr>
          </a:p>
          <a:p>
            <a:pPr marL="457200" marR="0" lvl="0" indent="-3048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200" dirty="0"/>
              <a:t>While Device Activation provides protection, </a:t>
            </a:r>
            <a:r>
              <a:rPr lang="en-US" sz="1100" b="0" i="0" u="none" strike="noStrike" cap="none" dirty="0">
                <a:solidFill>
                  <a:schemeClr val="dk1"/>
                </a:solidFill>
                <a:effectLst/>
                <a:latin typeface="Arial"/>
                <a:ea typeface="Arial"/>
                <a:cs typeface="Arial"/>
                <a:sym typeface="Arial"/>
              </a:rPr>
              <a:t>it doesn’t quality as MFA or satisfy the MFA requirement because it doesn’t apply to every login and users can use email or SMS, which aren’t strong verification methods</a:t>
            </a:r>
            <a:r>
              <a:rPr lang="en-US" sz="1200" dirty="0"/>
              <a:t>.</a:t>
            </a:r>
            <a:endParaRPr sz="1200" dirty="0"/>
          </a:p>
          <a:p>
            <a:pPr marL="457200" lvl="0" indent="-3048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Device Activation is sometimes confused with MFA because it requires a second factor. But the significant differences are that MFA requires that a user’s second factor is a </a:t>
            </a:r>
            <a:r>
              <a:rPr lang="en-US" sz="1100" b="1" i="0" u="none" strike="noStrike" cap="none" dirty="0">
                <a:solidFill>
                  <a:schemeClr val="dk1"/>
                </a:solidFill>
                <a:effectLst/>
                <a:latin typeface="Arial"/>
                <a:ea typeface="Arial"/>
                <a:cs typeface="Arial"/>
                <a:sym typeface="Arial"/>
              </a:rPr>
              <a:t>strong</a:t>
            </a:r>
            <a:r>
              <a:rPr lang="en-US" sz="1100" b="0" i="0" u="none" strike="noStrike" cap="none" dirty="0">
                <a:solidFill>
                  <a:schemeClr val="dk1"/>
                </a:solidFill>
                <a:effectLst/>
                <a:latin typeface="Arial"/>
                <a:ea typeface="Arial"/>
                <a:cs typeface="Arial"/>
                <a:sym typeface="Arial"/>
              </a:rPr>
              <a:t> verification method and users must provide the method </a:t>
            </a:r>
            <a:r>
              <a:rPr lang="en-US" sz="1100" b="1" i="0" u="none" strike="noStrike" cap="none" dirty="0">
                <a:solidFill>
                  <a:schemeClr val="dk1"/>
                </a:solidFill>
                <a:effectLst/>
                <a:latin typeface="Arial"/>
                <a:ea typeface="Arial"/>
                <a:cs typeface="Arial"/>
                <a:sym typeface="Arial"/>
              </a:rPr>
              <a:t>every</a:t>
            </a:r>
            <a:r>
              <a:rPr lang="en-US" sz="1100" b="0" i="0" u="none" strike="noStrike" cap="none" dirty="0">
                <a:solidFill>
                  <a:schemeClr val="dk1"/>
                </a:solidFill>
                <a:effectLst/>
                <a:latin typeface="Arial"/>
                <a:ea typeface="Arial"/>
                <a:cs typeface="Arial"/>
                <a:sym typeface="Arial"/>
              </a:rPr>
              <a:t> time they log in</a:t>
            </a:r>
            <a:r>
              <a:rPr lang="en-US" sz="1200" dirty="0"/>
              <a:t>.</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u="sng" dirty="0"/>
              <a:t>SSO vs MFA</a:t>
            </a:r>
            <a:endParaRPr sz="1000" dirty="0"/>
          </a:p>
          <a:p>
            <a:pPr marL="457200" lvl="0" indent="-304800" algn="l" rtl="0">
              <a:lnSpc>
                <a:spcPct val="100000"/>
              </a:lnSpc>
              <a:spcBef>
                <a:spcPts val="0"/>
              </a:spcBef>
              <a:spcAft>
                <a:spcPts val="0"/>
              </a:spcAft>
              <a:buClr>
                <a:schemeClr val="dk1"/>
              </a:buClr>
              <a:buSzPts val="1200"/>
              <a:buChar char="●"/>
            </a:pPr>
            <a:r>
              <a:rPr lang="en-US" sz="1200" b="0" i="0" u="none" strike="noStrike" cap="none" dirty="0">
                <a:solidFill>
                  <a:schemeClr val="dk1"/>
                </a:solidFill>
                <a:effectLst/>
                <a:latin typeface="Arial"/>
                <a:ea typeface="Arial"/>
                <a:cs typeface="Arial"/>
                <a:sym typeface="Arial"/>
              </a:rPr>
              <a:t>A single sign-on (SSO) solution improves your users’ login experience (especially if your company uses multiple Salesforce products), and it also reduces some of the risks associated with weak or reused passwords</a:t>
            </a:r>
            <a:r>
              <a:rPr lang="en-US" sz="1200" dirty="0">
                <a:solidFill>
                  <a:schemeClr val="dk1"/>
                </a:solidFill>
              </a:rPr>
              <a:t>.</a:t>
            </a:r>
            <a:endParaRPr sz="1200" dirty="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b="0" i="0" u="sng" strike="noStrike" cap="none" dirty="0">
                <a:solidFill>
                  <a:schemeClr val="dk1"/>
                </a:solidFill>
                <a:effectLst/>
                <a:latin typeface="Arial"/>
                <a:ea typeface="Arial"/>
                <a:cs typeface="Arial"/>
                <a:sym typeface="Arial"/>
              </a:rPr>
              <a:t>But on its own, SSO doesn’t satisfy the MFA requirement.</a:t>
            </a:r>
            <a:r>
              <a:rPr lang="en-US" sz="1200" b="0" i="0" u="none" strike="noStrike" cap="none" dirty="0">
                <a:solidFill>
                  <a:schemeClr val="dk1"/>
                </a:solidFill>
                <a:effectLst/>
                <a:latin typeface="Arial"/>
                <a:ea typeface="Arial"/>
                <a:cs typeface="Arial"/>
                <a:sym typeface="Arial"/>
              </a:rPr>
              <a:t> An SSO implementation that relies on user credentials alone can leave user accounts vulnerable to common attacks such as phishing or credential stuffing</a:t>
            </a:r>
            <a:r>
              <a:rPr lang="en-US" sz="1200" dirty="0">
                <a:solidFill>
                  <a:schemeClr val="dk1"/>
                </a:solidFill>
              </a:rPr>
              <a:t>.</a:t>
            </a:r>
            <a:endParaRPr sz="1200" dirty="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b="0" i="0" u="none" strike="noStrike" cap="none" dirty="0">
                <a:solidFill>
                  <a:schemeClr val="dk1"/>
                </a:solidFill>
                <a:effectLst/>
                <a:latin typeface="Arial"/>
                <a:ea typeface="Arial"/>
                <a:cs typeface="Arial"/>
                <a:sym typeface="Arial"/>
              </a:rPr>
              <a:t>If you use SSO for Salesforce logins, you need to ensure that MFA is enabled for all your Salesforce users</a:t>
            </a:r>
            <a:r>
              <a:rPr lang="en-US" sz="1200" dirty="0">
                <a:solidFill>
                  <a:schemeClr val="dk1"/>
                </a:solidFill>
              </a:rPr>
              <a:t>.</a:t>
            </a:r>
          </a:p>
          <a:p>
            <a:pPr marL="914400" lvl="1" indent="-304800" algn="l" rtl="0">
              <a:lnSpc>
                <a:spcPct val="100000"/>
              </a:lnSpc>
              <a:spcBef>
                <a:spcPts val="0"/>
              </a:spcBef>
              <a:spcAft>
                <a:spcPts val="0"/>
              </a:spcAft>
              <a:buClr>
                <a:schemeClr val="dk1"/>
              </a:buClr>
              <a:buSzPts val="1200"/>
              <a:buChar char="●"/>
            </a:pPr>
            <a:r>
              <a:rPr lang="en-US" sz="1300" dirty="0">
                <a:solidFill>
                  <a:schemeClr val="dk1"/>
                </a:solidFill>
              </a:rPr>
              <a:t>For </a:t>
            </a:r>
            <a:r>
              <a:rPr lang="en-US" sz="1400" b="0" i="0" u="none" strike="noStrike" cap="none" dirty="0">
                <a:solidFill>
                  <a:schemeClr val="dk1"/>
                </a:solidFill>
                <a:effectLst/>
                <a:latin typeface="Arial"/>
                <a:ea typeface="Arial"/>
                <a:cs typeface="Arial"/>
                <a:sym typeface="Arial"/>
              </a:rPr>
              <a:t>products built on the Salesforce Platform: you can </a:t>
            </a:r>
            <a:r>
              <a:rPr lang="en-US" sz="1400" b="0" i="0" u="sng" strike="noStrike" cap="none" dirty="0">
                <a:solidFill>
                  <a:schemeClr val="dk1"/>
                </a:solidFill>
                <a:effectLst/>
                <a:latin typeface="Arial"/>
                <a:ea typeface="Arial"/>
                <a:cs typeface="Arial"/>
                <a:sym typeface="Arial"/>
                <a:hlinkClick r:id="rId3"/>
              </a:rPr>
              <a:t>use the MFA functionality provided in Salesforce</a:t>
            </a:r>
            <a:r>
              <a:rPr lang="en-US" sz="1400" b="0" i="0" u="none" strike="noStrike" cap="none" dirty="0">
                <a:solidFill>
                  <a:schemeClr val="dk1"/>
                </a:solidFill>
                <a:effectLst/>
                <a:latin typeface="Arial"/>
                <a:ea typeface="Arial"/>
                <a:cs typeface="Arial"/>
                <a:sym typeface="Arial"/>
              </a:rPr>
              <a:t> or use your SSO provider’s MFA service.</a:t>
            </a:r>
          </a:p>
          <a:p>
            <a:pPr marL="914400" lvl="1" indent="-304800" algn="l" rtl="0">
              <a:lnSpc>
                <a:spcPct val="100000"/>
              </a:lnSpc>
              <a:spcBef>
                <a:spcPts val="0"/>
              </a:spcBef>
              <a:spcAft>
                <a:spcPts val="0"/>
              </a:spcAft>
              <a:buClr>
                <a:schemeClr val="dk1"/>
              </a:buClr>
              <a:buSzPts val="1200"/>
              <a:buChar char="●"/>
            </a:pPr>
            <a:r>
              <a:rPr lang="en-US" sz="1400" b="0" i="0" u="none" strike="noStrike" cap="none" dirty="0">
                <a:solidFill>
                  <a:schemeClr val="dk1"/>
                </a:solidFill>
                <a:effectLst/>
                <a:latin typeface="Arial"/>
                <a:cs typeface="Arial"/>
                <a:sym typeface="Arial"/>
              </a:rPr>
              <a:t>For </a:t>
            </a:r>
            <a:r>
              <a:rPr lang="en-US" sz="1400" b="0" i="0" u="none" strike="noStrike" cap="none" dirty="0">
                <a:solidFill>
                  <a:schemeClr val="dk1"/>
                </a:solidFill>
                <a:effectLst/>
                <a:latin typeface="Arial"/>
                <a:ea typeface="Arial"/>
                <a:cs typeface="Arial"/>
                <a:sym typeface="Arial"/>
              </a:rPr>
              <a:t>all other Salesforce products, use your SSO provider’s MFA service.</a:t>
            </a:r>
          </a:p>
          <a:p>
            <a:pPr marL="609600" lvl="1" indent="0" algn="l" rtl="0">
              <a:lnSpc>
                <a:spcPct val="100000"/>
              </a:lnSpc>
              <a:spcBef>
                <a:spcPts val="0"/>
              </a:spcBef>
              <a:spcAft>
                <a:spcPts val="0"/>
              </a:spcAft>
              <a:buClr>
                <a:schemeClr val="dk1"/>
              </a:buClr>
              <a:buSzPts val="1200"/>
              <a:buNone/>
            </a:pPr>
            <a:endParaRPr lang="en-US" sz="1400" b="0" i="0" u="none" strike="noStrike" cap="none" dirty="0">
              <a:solidFill>
                <a:schemeClr val="dk1"/>
              </a:solidFill>
              <a:effectLst/>
              <a:latin typeface="Arial"/>
              <a:cs typeface="Arial"/>
              <a:sym typeface="Arial"/>
            </a:endParaRPr>
          </a:p>
          <a:p>
            <a:pPr marL="914400" lvl="1" indent="-304800" algn="l" rtl="0">
              <a:lnSpc>
                <a:spcPct val="100000"/>
              </a:lnSpc>
              <a:spcBef>
                <a:spcPts val="0"/>
              </a:spcBef>
              <a:spcAft>
                <a:spcPts val="0"/>
              </a:spcAft>
              <a:buClr>
                <a:schemeClr val="dk1"/>
              </a:buClr>
              <a:buSzPts val="1200"/>
              <a:buChar char="●"/>
            </a:pPr>
            <a:endParaRPr lang="en-US" sz="1400" b="0" i="0" u="none" strike="noStrike" cap="none" dirty="0">
              <a:solidFill>
                <a:schemeClr val="dk1"/>
              </a:solidFill>
              <a:effectLst/>
              <a:latin typeface="Arial"/>
              <a:cs typeface="Arial"/>
              <a:sym typeface="Arial"/>
            </a:endParaRPr>
          </a:p>
          <a:p>
            <a:pPr marL="0" lvl="0" indent="0" algn="l" rtl="0">
              <a:spcBef>
                <a:spcPts val="0"/>
              </a:spcBef>
              <a:spcAft>
                <a:spcPts val="0"/>
              </a:spcAft>
              <a:buNone/>
            </a:pPr>
            <a:r>
              <a:rPr lang="en-US" sz="1100" b="0" i="0" u="sng" strike="noStrike" cap="none" dirty="0">
                <a:solidFill>
                  <a:schemeClr val="dk1"/>
                </a:solidFill>
                <a:effectLst/>
                <a:latin typeface="Arial"/>
                <a:ea typeface="Arial"/>
                <a:cs typeface="Arial"/>
                <a:sym typeface="Arial"/>
              </a:rPr>
              <a:t>Best of both worlds: MFA and SSO</a:t>
            </a:r>
            <a:endParaRPr lang="en-US" b="0" dirty="0">
              <a:effectLst/>
            </a:endParaRPr>
          </a:p>
          <a:p>
            <a:pPr marL="628650" lvl="0" indent="-17145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Your best all-around option is to combine MFA and SSO, so you can deliver the enhanced security of MFA along with the convenience and ease-of-use of SSO.</a:t>
            </a:r>
          </a:p>
          <a:p>
            <a:pPr marL="628650" lvl="0" indent="-17145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If you’re not already using SSO and you have users who regularly access multiple apps in the course of their day, consider implementing an SSO and MFA solution to enhance security for your Salesforce products and your company’s other applications.</a:t>
            </a:r>
            <a:endParaRPr lang="en-US" sz="1200" u="sng" dirty="0"/>
          </a:p>
          <a:p>
            <a:pPr marL="457200" lvl="0" indent="-304800" algn="l" rtl="0">
              <a:lnSpc>
                <a:spcPct val="100000"/>
              </a:lnSpc>
              <a:spcBef>
                <a:spcPts val="0"/>
              </a:spcBef>
              <a:spcAft>
                <a:spcPts val="0"/>
              </a:spcAft>
              <a:buClr>
                <a:schemeClr val="dk1"/>
              </a:buClr>
              <a:buSzPts val="1200"/>
              <a:buChar char="●"/>
            </a:pPr>
            <a:endParaRPr lang="en-US" sz="1200" dirty="0">
              <a:solidFill>
                <a:schemeClr val="dk1"/>
              </a:solidFill>
            </a:endParaRPr>
          </a:p>
          <a:p>
            <a:pPr marL="457200" lvl="0" indent="-304800" algn="l" rtl="0">
              <a:lnSpc>
                <a:spcPct val="100000"/>
              </a:lnSpc>
              <a:spcBef>
                <a:spcPts val="0"/>
              </a:spcBef>
              <a:spcAft>
                <a:spcPts val="0"/>
              </a:spcAft>
              <a:buClr>
                <a:schemeClr val="dk1"/>
              </a:buClr>
              <a:buSzPts val="1200"/>
              <a:buChar char="●"/>
            </a:pPr>
            <a:endParaRPr lang="en-US" sz="1200" dirty="0">
              <a:solidFill>
                <a:schemeClr val="dk1"/>
              </a:solidFill>
            </a:endParaRPr>
          </a:p>
          <a:p>
            <a:pPr marL="457200" lvl="0" indent="-304800" algn="l" rtl="0">
              <a:lnSpc>
                <a:spcPct val="100000"/>
              </a:lnSpc>
              <a:spcBef>
                <a:spcPts val="0"/>
              </a:spcBef>
              <a:spcAft>
                <a:spcPts val="0"/>
              </a:spcAft>
              <a:buClr>
                <a:schemeClr val="dk1"/>
              </a:buClr>
              <a:buSzPts val="1200"/>
              <a:buChar char="●"/>
            </a:pPr>
            <a:endParaRPr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0"/>
        <p:cNvGrpSpPr/>
        <p:nvPr/>
      </p:nvGrpSpPr>
      <p:grpSpPr>
        <a:xfrm>
          <a:off x="0" y="0"/>
          <a:ext cx="0" cy="0"/>
          <a:chOff x="0" y="0"/>
          <a:chExt cx="0" cy="0"/>
        </a:xfrm>
      </p:grpSpPr>
      <p:sp>
        <p:nvSpPr>
          <p:cNvPr id="1231" name="Google Shape;1231;g8afcec9092_60_99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2" name="Google Shape;1232;g8afcec9092_60_99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Currently, these Salesforce products have MFA support: </a:t>
            </a:r>
            <a:endParaRPr sz="1200" dirty="0"/>
          </a:p>
          <a:p>
            <a:pPr marL="457200" lvl="0" indent="-304800" algn="l" rtl="0">
              <a:spcBef>
                <a:spcPts val="0"/>
              </a:spcBef>
              <a:spcAft>
                <a:spcPts val="0"/>
              </a:spcAft>
              <a:buSzPts val="1200"/>
              <a:buChar char="●"/>
            </a:pPr>
            <a:r>
              <a:rPr lang="en-US" sz="1200" dirty="0"/>
              <a:t>B2C Commerce Cloud</a:t>
            </a:r>
          </a:p>
          <a:p>
            <a:pPr marL="457200" lvl="0" indent="-304800" algn="l" rtl="0">
              <a:spcBef>
                <a:spcPts val="0"/>
              </a:spcBef>
              <a:spcAft>
                <a:spcPts val="0"/>
              </a:spcAft>
              <a:buSzPts val="1200"/>
              <a:buChar char="●"/>
            </a:pPr>
            <a:r>
              <a:rPr lang="en-US" sz="1200" dirty="0"/>
              <a:t>Heroku</a:t>
            </a:r>
            <a:endParaRPr sz="1200" dirty="0"/>
          </a:p>
          <a:p>
            <a:pPr marL="457200" lvl="0" indent="-304800" algn="l" rtl="0">
              <a:spcBef>
                <a:spcPts val="0"/>
              </a:spcBef>
              <a:spcAft>
                <a:spcPts val="0"/>
              </a:spcAft>
              <a:buSzPts val="1200"/>
              <a:buChar char="●"/>
            </a:pPr>
            <a:r>
              <a:rPr lang="en-US" sz="1200" dirty="0"/>
              <a:t>Marketing Cloud</a:t>
            </a:r>
            <a:r>
              <a:rPr lang="en-US" sz="1000" dirty="0">
                <a:solidFill>
                  <a:srgbClr val="59575C"/>
                </a:solidFill>
                <a:latin typeface="Salesforce Sans"/>
                <a:ea typeface="Salesforce Sans"/>
                <a:cs typeface="Salesforce Sans"/>
                <a:sym typeface="Salesforce Sans"/>
              </a:rPr>
              <a:t>—</a:t>
            </a:r>
            <a:r>
              <a:rPr lang="en-US" sz="1200" dirty="0"/>
              <a:t>Datorama</a:t>
            </a:r>
            <a:endParaRPr sz="1200" dirty="0"/>
          </a:p>
          <a:p>
            <a:pPr marL="457200" lvl="0" indent="-304800" algn="l" rtl="0">
              <a:spcBef>
                <a:spcPts val="0"/>
              </a:spcBef>
              <a:spcAft>
                <a:spcPts val="0"/>
              </a:spcAft>
              <a:buSzPts val="1200"/>
              <a:buChar char="●"/>
            </a:pPr>
            <a:r>
              <a:rPr lang="en-US" sz="1200" dirty="0"/>
              <a:t>Marketing Cloud</a:t>
            </a:r>
            <a:r>
              <a:rPr lang="en-US" sz="1000" dirty="0">
                <a:solidFill>
                  <a:srgbClr val="59575C"/>
                </a:solidFill>
                <a:latin typeface="Salesforce Sans"/>
                <a:ea typeface="Salesforce Sans"/>
                <a:cs typeface="Salesforce Sans"/>
                <a:sym typeface="Salesforce Sans"/>
              </a:rPr>
              <a:t>—</a:t>
            </a:r>
            <a:r>
              <a:rPr lang="en-US" sz="1200" dirty="0"/>
              <a:t>Email Studio, Mobile Studio, and Journey Builder</a:t>
            </a:r>
          </a:p>
          <a:p>
            <a:pPr marL="457200" lvl="0" indent="-304800" algn="l" rtl="0">
              <a:spcBef>
                <a:spcPts val="0"/>
              </a:spcBef>
              <a:spcAft>
                <a:spcPts val="0"/>
              </a:spcAft>
              <a:buSzPts val="1200"/>
              <a:buChar char="●"/>
            </a:pPr>
            <a:r>
              <a:rPr lang="en-US" sz="1200" dirty="0"/>
              <a:t>Marketing Cloud</a:t>
            </a:r>
            <a:r>
              <a:rPr lang="en-US" sz="1200" dirty="0">
                <a:solidFill>
                  <a:srgbClr val="59575C"/>
                </a:solidFill>
                <a:latin typeface="Salesforce Sans"/>
                <a:ea typeface="Salesforce Sans"/>
                <a:cs typeface="Salesforce Sans"/>
                <a:sym typeface="Salesforce Sans"/>
              </a:rPr>
              <a:t>—Social (including Social Studio, Social Studio Automate, and Social Studio Mobile)</a:t>
            </a:r>
            <a:endParaRPr sz="1200" dirty="0"/>
          </a:p>
          <a:p>
            <a:pPr marL="457200" lvl="0" indent="-304800" algn="l" rtl="0">
              <a:spcBef>
                <a:spcPts val="0"/>
              </a:spcBef>
              <a:spcAft>
                <a:spcPts val="0"/>
              </a:spcAft>
              <a:buSzPts val="1200"/>
              <a:buChar char="●"/>
            </a:pPr>
            <a:r>
              <a:rPr lang="en-US" sz="1200" dirty="0"/>
              <a:t>MuleSoft Anypoint Platform</a:t>
            </a:r>
            <a:endParaRPr sz="1200" dirty="0"/>
          </a:p>
          <a:p>
            <a:pPr marL="457200" lvl="0" indent="-304800" algn="l" rtl="0">
              <a:lnSpc>
                <a:spcPct val="115000"/>
              </a:lnSpc>
              <a:spcBef>
                <a:spcPts val="0"/>
              </a:spcBef>
              <a:spcAft>
                <a:spcPts val="0"/>
              </a:spcAft>
              <a:buClr>
                <a:schemeClr val="dk1"/>
              </a:buClr>
              <a:buSzPts val="1200"/>
              <a:buChar char="●"/>
            </a:pPr>
            <a:r>
              <a:rPr lang="en-US" sz="1200" dirty="0">
                <a:solidFill>
                  <a:schemeClr val="dk1"/>
                </a:solidFill>
              </a:rPr>
              <a:t>Quip Starter, Quip Enterprise, and Quip for Customer 360</a:t>
            </a:r>
            <a:endParaRPr sz="1200" dirty="0"/>
          </a:p>
          <a:p>
            <a:pPr marL="457200" lvl="0" indent="-304800" algn="l" rtl="0">
              <a:spcBef>
                <a:spcPts val="0"/>
              </a:spcBef>
              <a:spcAft>
                <a:spcPts val="0"/>
              </a:spcAft>
              <a:buSzPts val="1200"/>
              <a:buChar char="●"/>
            </a:pPr>
            <a:r>
              <a:rPr lang="en-US" sz="1200" dirty="0"/>
              <a:t>All products built on the Salesforce Platform, including: Analytics Cloud, B2B Commerce Cloud, Experience Cloud (formerly Community Cloud), Industries products (Consumer Goods Cloud, Education Cloud, Financial Services Cloud, Government Cloud, Health Cloud, Manufacturing Cloud, Nonprofit Cloud, Philanthropy Cloud), Marketing Cloud</a:t>
            </a:r>
            <a:r>
              <a:rPr lang="en-US" sz="1000" dirty="0">
                <a:solidFill>
                  <a:srgbClr val="59575C"/>
                </a:solidFill>
                <a:latin typeface="Salesforce Sans"/>
                <a:ea typeface="Salesforce Sans"/>
                <a:cs typeface="Salesforce Sans"/>
                <a:sym typeface="Salesforce Sans"/>
              </a:rPr>
              <a:t>—</a:t>
            </a:r>
            <a:r>
              <a:rPr lang="en-US" sz="1200" dirty="0"/>
              <a:t>Audience Studio (formerly DMP), Marketing Cloud</a:t>
            </a:r>
            <a:r>
              <a:rPr lang="en-US" sz="1000" dirty="0">
                <a:solidFill>
                  <a:srgbClr val="59575C"/>
                </a:solidFill>
                <a:latin typeface="Salesforce Sans"/>
                <a:ea typeface="Salesforce Sans"/>
                <a:cs typeface="Salesforce Sans"/>
                <a:sym typeface="Salesforce Sans"/>
              </a:rPr>
              <a:t>—</a:t>
            </a:r>
            <a:r>
              <a:rPr lang="en-US" sz="1200" dirty="0"/>
              <a:t>Pardot, Platform, Sales Cloud, Service Cloud, Salesforce Essentials, Salesforce Field Service, and partner solutions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In the coming months, support will be released for the few products that don’t already MFA functionality.</a:t>
            </a:r>
            <a:endParaRPr sz="1200" dirty="0"/>
          </a:p>
          <a:p>
            <a:pPr marL="0" lvl="0" indent="0" algn="l" rtl="0">
              <a:spcBef>
                <a:spcPts val="0"/>
              </a:spcBef>
              <a:spcAft>
                <a:spcPts val="0"/>
              </a:spcAft>
              <a:buNone/>
            </a:pPr>
            <a:endParaRPr sz="1200" dirty="0"/>
          </a:p>
        </p:txBody>
      </p:sp>
    </p:spTree>
    <p:extLst>
      <p:ext uri="{BB962C8B-B14F-4D97-AF65-F5344CB8AC3E}">
        <p14:creationId xmlns:p14="http://schemas.microsoft.com/office/powerpoint/2010/main" val="1900116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When MFA is enabled for Salesforce products, users must employ a strong verification method as their second factor for logging in. </a:t>
            </a:r>
            <a:r>
              <a:rPr lang="en-US" sz="1100" b="0" i="0" u="none" strike="noStrike" cap="none" dirty="0">
                <a:solidFill>
                  <a:schemeClr val="dk1"/>
                </a:solidFill>
                <a:effectLst/>
                <a:latin typeface="Arial"/>
                <a:ea typeface="Arial"/>
                <a:cs typeface="Arial"/>
                <a:sym typeface="Arial"/>
              </a:rPr>
              <a:t>Strong verification methods initiate a secure exchange with Salesforce and can only be completed by the user who possesses the method.</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offers simple, innovative MFA solutions that provide a balance between strong security and user convenience. These strong verification methods are supported by Salesforce products:</a:t>
            </a:r>
          </a:p>
          <a:p>
            <a:pPr marL="444500" lvl="0" indent="-292100" algn="l" rtl="0">
              <a:spcBef>
                <a:spcPts val="0"/>
              </a:spcBef>
              <a:spcAft>
                <a:spcPts val="0"/>
              </a:spcAft>
              <a:buSzPts val="1200"/>
              <a:buChar char="●"/>
            </a:pPr>
            <a:r>
              <a:rPr lang="en-US" sz="1100" dirty="0"/>
              <a:t>Salesforce Authenticator mobile app</a:t>
            </a:r>
          </a:p>
          <a:p>
            <a:pPr marL="444500" lvl="0" indent="-292100" algn="l" rtl="0">
              <a:spcBef>
                <a:spcPts val="0"/>
              </a:spcBef>
              <a:spcAft>
                <a:spcPts val="0"/>
              </a:spcAft>
              <a:buSzPts val="1200"/>
              <a:buChar char="●"/>
            </a:pPr>
            <a:r>
              <a:rPr lang="en-US" sz="1100" dirty="0"/>
              <a:t>Third-party time-based one-time password (TOTP) Authenticator apps such as Google Authenticator, Microsoft Authenticator, or Authy</a:t>
            </a:r>
          </a:p>
          <a:p>
            <a:pPr marL="444500" lvl="0" indent="-292100" algn="l" rtl="0">
              <a:spcBef>
                <a:spcPts val="0"/>
              </a:spcBef>
              <a:spcAft>
                <a:spcPts val="0"/>
              </a:spcAft>
              <a:buSzPts val="1200"/>
              <a:buChar char="●"/>
            </a:pPr>
            <a:r>
              <a:rPr lang="en-US" sz="1100" dirty="0"/>
              <a:t>WebAuthn or U2F physical security keys (using USB, Lightning, or NFC), such as a </a:t>
            </a:r>
            <a:r>
              <a:rPr lang="en-US" sz="1100" dirty="0" err="1"/>
              <a:t>Yubikey</a:t>
            </a:r>
            <a:r>
              <a:rPr lang="en-US" sz="1100" dirty="0"/>
              <a:t> or Google’s Titan Security key</a:t>
            </a:r>
          </a:p>
          <a:p>
            <a:pPr marL="444500" marR="0" lvl="0" indent="-2921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100" b="0" i="0" u="none" strike="noStrike" cap="none" dirty="0">
                <a:solidFill>
                  <a:schemeClr val="dk1"/>
                </a:solidFill>
                <a:effectLst/>
                <a:latin typeface="Arial"/>
                <a:ea typeface="Arial"/>
                <a:cs typeface="Arial"/>
                <a:sym typeface="Arial"/>
              </a:rPr>
              <a:t>Built-in authenticators:  Biometric systems, such as Touch ID, Face ID, and Windows Hello, which verify a user’s identity using a device’s fingerprint, iris, or facial recognition scanners. Some systems also allow the use of a PIN or password identifier.</a:t>
            </a:r>
          </a:p>
          <a:p>
            <a:pPr marL="15240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100" b="0" i="0" u="none" strike="noStrike" cap="none" dirty="0">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100" b="0" i="0" u="none" strike="noStrike" cap="none" dirty="0">
                <a:solidFill>
                  <a:schemeClr val="dk1"/>
                </a:solidFill>
                <a:effectLst/>
                <a:latin typeface="Arial"/>
                <a:ea typeface="Arial"/>
                <a:cs typeface="Arial"/>
                <a:sym typeface="Arial"/>
              </a:rPr>
              <a:t>Support notes:</a:t>
            </a:r>
          </a:p>
          <a:p>
            <a:pPr marL="457200" lvl="0" indent="-304800" algn="l" rtl="0">
              <a:spcBef>
                <a:spcPts val="0"/>
              </a:spcBef>
              <a:spcAft>
                <a:spcPts val="0"/>
              </a:spcAft>
              <a:buSzPts val="1200"/>
              <a:buChar char="●"/>
            </a:pPr>
            <a:r>
              <a:rPr lang="en-US" sz="1100" b="0" i="0" u="none" strike="noStrike" cap="none" dirty="0">
                <a:solidFill>
                  <a:schemeClr val="dk1"/>
                </a:solidFill>
                <a:effectLst/>
                <a:highlight>
                  <a:srgbClr val="FFFFFF"/>
                </a:highlight>
                <a:latin typeface="Arial"/>
                <a:ea typeface="Arial"/>
                <a:cs typeface="Arial"/>
                <a:sym typeface="Arial"/>
              </a:rPr>
              <a:t>Salesforce Authenticator push notifications aren't currently supported in Marketing Cloud—Datorama. For Datorama logins, you can use Salesforce Authenticator as a TOTP code generator only</a:t>
            </a:r>
            <a:r>
              <a:rPr lang="en-US" sz="1100" dirty="0"/>
              <a:t>. </a:t>
            </a:r>
          </a:p>
          <a:p>
            <a:pPr marL="457200" lvl="0" indent="-304800" algn="l" rtl="0">
              <a:spcBef>
                <a:spcPts val="0"/>
              </a:spcBef>
              <a:spcAft>
                <a:spcPts val="0"/>
              </a:spcAft>
              <a:buSzPts val="1200"/>
              <a:buChar char="●"/>
            </a:pPr>
            <a:r>
              <a:rPr lang="en-US" sz="1100" dirty="0"/>
              <a:t>Security keys aren’t currently supported in </a:t>
            </a:r>
            <a:r>
              <a:rPr lang="en-US" sz="1100" b="0" i="0" u="none" strike="noStrike" cap="none" dirty="0">
                <a:solidFill>
                  <a:schemeClr val="dk1"/>
                </a:solidFill>
                <a:effectLst/>
                <a:highlight>
                  <a:srgbClr val="FFFFFF"/>
                </a:highlight>
                <a:latin typeface="Arial"/>
                <a:ea typeface="Arial"/>
                <a:cs typeface="Arial"/>
                <a:sym typeface="Arial"/>
              </a:rPr>
              <a:t>Marketing Cloud—Datorama.</a:t>
            </a:r>
            <a:endParaRPr lang="en-US" sz="1100" dirty="0"/>
          </a:p>
          <a:p>
            <a:pPr marL="457200" lvl="0" indent="-304800" algn="l" rtl="0">
              <a:spcBef>
                <a:spcPts val="0"/>
              </a:spcBef>
              <a:spcAft>
                <a:spcPts val="0"/>
              </a:spcAft>
              <a:buSzPts val="1200"/>
              <a:buChar char="●"/>
            </a:pPr>
            <a:r>
              <a:rPr lang="en-US" sz="1100" dirty="0"/>
              <a:t>WebAuthn-compatible security keys, and keys that use the NFC form factor, aren’t supported by products built on the Salesforce Platform.</a:t>
            </a:r>
          </a:p>
          <a:p>
            <a:pPr marL="457200" lvl="0" indent="-304800" algn="l" rtl="0">
              <a:spcBef>
                <a:spcPts val="500"/>
              </a:spcBef>
              <a:spcAft>
                <a:spcPts val="0"/>
              </a:spcAft>
              <a:buSzPts val="1200"/>
              <a:buChar char="●"/>
            </a:pPr>
            <a:r>
              <a:rPr lang="en-US" sz="1100" dirty="0">
                <a:highlight>
                  <a:srgbClr val="FFFFFF"/>
                </a:highlight>
              </a:rPr>
              <a:t>WebAuthn-compatible security keys aren’t supported in non-Chromium versions of the Edge browser.</a:t>
            </a:r>
          </a:p>
          <a:p>
            <a:pPr marL="457200" lvl="0" indent="-304800" algn="l" rtl="0">
              <a:spcBef>
                <a:spcPts val="500"/>
              </a:spcBef>
              <a:spcAft>
                <a:spcPts val="0"/>
              </a:spcAft>
              <a:buSzPts val="1200"/>
              <a:buChar char="●"/>
            </a:pPr>
            <a:r>
              <a:rPr lang="en-US" sz="1100" b="0" i="0" u="none" strike="noStrike" cap="none" dirty="0">
                <a:solidFill>
                  <a:schemeClr val="dk1"/>
                </a:solidFill>
                <a:effectLst/>
                <a:highlight>
                  <a:srgbClr val="FFFFFF"/>
                </a:highlight>
                <a:latin typeface="Arial"/>
                <a:ea typeface="Arial"/>
                <a:cs typeface="Arial"/>
                <a:sym typeface="Arial"/>
              </a:rPr>
              <a:t>Built-in authenticators are currently supported in Heroku, Marketing Cloud—Social, and MuleSoft </a:t>
            </a:r>
            <a:r>
              <a:rPr lang="en-US" sz="1100" b="0" i="0" u="none" strike="noStrike" cap="none" dirty="0" err="1">
                <a:solidFill>
                  <a:schemeClr val="dk1"/>
                </a:solidFill>
                <a:effectLst/>
                <a:highlight>
                  <a:srgbClr val="FFFFFF"/>
                </a:highlight>
                <a:latin typeface="Arial"/>
                <a:ea typeface="Arial"/>
                <a:cs typeface="Arial"/>
                <a:sym typeface="Arial"/>
              </a:rPr>
              <a:t>Anypoint</a:t>
            </a:r>
            <a:r>
              <a:rPr lang="en-US" sz="1100" b="0" i="0" u="none" strike="noStrike" cap="none" dirty="0">
                <a:solidFill>
                  <a:schemeClr val="dk1"/>
                </a:solidFill>
                <a:effectLst/>
                <a:highlight>
                  <a:srgbClr val="FFFFFF"/>
                </a:highlight>
                <a:latin typeface="Arial"/>
                <a:ea typeface="Arial"/>
                <a:cs typeface="Arial"/>
                <a:sym typeface="Arial"/>
              </a:rPr>
              <a:t> Platform only.</a:t>
            </a:r>
          </a:p>
          <a:p>
            <a:endParaRPr lang="en-US" sz="1100" dirty="0"/>
          </a:p>
          <a:p>
            <a:pPr marL="0" lvl="0" indent="0" algn="l" rtl="0">
              <a:spcBef>
                <a:spcPts val="0"/>
              </a:spcBef>
              <a:spcAft>
                <a:spcPts val="0"/>
              </a:spcAft>
              <a:buNone/>
            </a:pPr>
            <a:r>
              <a:rPr lang="en-US" sz="1100" dirty="0"/>
              <a:t>You can choose the option or options that work best for your business and user needs.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Note:</a:t>
            </a:r>
          </a:p>
          <a:p>
            <a:pPr marL="444500" lvl="0" indent="-2921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Salesforce doesn’t allow email, SMS text messages, or phone calls as verification methods for MFA because email credentials can be compromised, and text messages and phone calls can be intercepted. </a:t>
            </a:r>
          </a:p>
          <a:p>
            <a:pPr marL="444500" lvl="0" indent="-2921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It’s a lot harder for bad actors to get control of an actual mobile device or physical security key than it is to infiltrate an email account or hack a cell phone number.</a:t>
            </a:r>
            <a:br>
              <a:rPr lang="en-US" b="0" dirty="0">
                <a:effectLst/>
              </a:rPr>
            </a:br>
            <a:endParaRPr lang="en-US" dirty="0"/>
          </a:p>
        </p:txBody>
      </p:sp>
    </p:spTree>
    <p:extLst>
      <p:ext uri="{BB962C8B-B14F-4D97-AF65-F5344CB8AC3E}">
        <p14:creationId xmlns:p14="http://schemas.microsoft.com/office/powerpoint/2010/main" val="9978441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3"/>
        <p:cNvGrpSpPr/>
        <p:nvPr/>
      </p:nvGrpSpPr>
      <p:grpSpPr>
        <a:xfrm>
          <a:off x="0" y="0"/>
          <a:ext cx="0" cy="0"/>
          <a:chOff x="0" y="0"/>
          <a:chExt cx="0" cy="0"/>
        </a:xfrm>
      </p:grpSpPr>
      <p:sp>
        <p:nvSpPr>
          <p:cNvPr id="1304" name="Google Shape;1304;g8afcec9092_60_11607: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5" name="Google Shape;1305;g8afcec9092_60_11607: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The Salesforce Authenticator mobile app is a strong verification method that users can easily install and connect to their Salesforce accounts. The app is free and simple to use, minimizing the impact of MFA on the user experience.</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Authenticator makes the extra authentication step required by MFA easy because it automatically integrates into your current Salesforce login process. After a user enters their username and password, the app sends a notification to their mobile device.</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The user taps the notification to open Salesforce Authenticator, verifies the login request is coming from them, and then they’re logged in.</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Authenticator allows users to automate the extra MFA authentication step when working from a trusted location.</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highly recommends that users set up a PIN or biometric requirement on their mobile device to ensure that unauthorized parties aren’t able to access Salesforce Authenticator.</a:t>
            </a:r>
          </a:p>
          <a:p>
            <a:pPr marL="0" lvl="0" indent="0" algn="l" rtl="0">
              <a:spcBef>
                <a:spcPts val="0"/>
              </a:spcBef>
              <a:spcAft>
                <a:spcPts val="0"/>
              </a:spcAft>
              <a:buNone/>
            </a:pPr>
            <a:endParaRPr lang="en-US" sz="12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p>
          <a:p>
            <a:pPr marL="0" lvl="0" indent="0" algn="l" rtl="0">
              <a:spcBef>
                <a:spcPts val="0"/>
              </a:spcBef>
              <a:spcAft>
                <a:spcPts val="0"/>
              </a:spcAft>
              <a:buNone/>
            </a:pPr>
            <a:r>
              <a:rPr lang="en-US" sz="1200" dirty="0">
                <a:solidFill>
                  <a:srgbClr val="333333"/>
                </a:solidFill>
                <a:highlight>
                  <a:srgbClr val="FFFFFF"/>
                </a:highlight>
              </a:rPr>
              <a:t>Salesforce Authenticator is available for all Salesforce products that have MFA functionality.</a:t>
            </a:r>
          </a:p>
          <a:p>
            <a:pPr marL="457200" lvl="0" indent="-304800" algn="l" rtl="0">
              <a:lnSpc>
                <a:spcPct val="115000"/>
              </a:lnSpc>
              <a:spcBef>
                <a:spcPts val="1000"/>
              </a:spcBef>
              <a:spcAft>
                <a:spcPts val="0"/>
              </a:spcAft>
              <a:buClr>
                <a:schemeClr val="dk1"/>
              </a:buClr>
              <a:buSzPts val="1200"/>
              <a:buChar char="●"/>
            </a:pPr>
            <a:r>
              <a:rPr lang="en-US" sz="1200" i="1" dirty="0">
                <a:solidFill>
                  <a:schemeClr val="dk1"/>
                </a:solidFill>
              </a:rPr>
              <a:t>For Marketing Cloud–Datorama customers</a:t>
            </a:r>
            <a:r>
              <a:rPr lang="en-US" sz="1200" dirty="0">
                <a:solidFill>
                  <a:schemeClr val="dk1"/>
                </a:solidFill>
              </a:rPr>
              <a:t>: Salesforce Authenticator push notifications aren’t supported yet. You can use the app as a TOTP code generator only.</a:t>
            </a:r>
          </a:p>
          <a:p>
            <a:pPr marL="0" lvl="0" indent="0" algn="l" rtl="0">
              <a:spcBef>
                <a:spcPts val="500"/>
              </a:spcBef>
              <a:spcAft>
                <a:spcPts val="0"/>
              </a:spcAft>
              <a:buNone/>
            </a:pPr>
            <a:endParaRPr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4"/>
        <p:cNvGrpSpPr/>
        <p:nvPr/>
      </p:nvGrpSpPr>
      <p:grpSpPr>
        <a:xfrm>
          <a:off x="0" y="0"/>
          <a:ext cx="0" cy="0"/>
          <a:chOff x="0" y="0"/>
          <a:chExt cx="0" cy="0"/>
        </a:xfrm>
      </p:grpSpPr>
      <p:sp>
        <p:nvSpPr>
          <p:cNvPr id="1315" name="Google Shape;1315;g91c850001b_55_44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6" name="Google Shape;1316;g91c850001b_55_44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b="0" dirty="0">
                <a:highlight>
                  <a:srgbClr val="FFFFFF"/>
                </a:highlight>
              </a:rPr>
              <a:t>Notes:</a:t>
            </a:r>
            <a:endParaRPr sz="1200" b="0" dirty="0">
              <a:highlight>
                <a:srgbClr val="FFFFFF"/>
              </a:highlight>
            </a:endParaRPr>
          </a:p>
          <a:p>
            <a:pPr marL="0" lvl="0" indent="0" algn="l" rtl="0">
              <a:lnSpc>
                <a:spcPct val="115000"/>
              </a:lnSpc>
              <a:spcBef>
                <a:spcPts val="0"/>
              </a:spcBef>
              <a:spcAft>
                <a:spcPts val="0"/>
              </a:spcAft>
              <a:buNone/>
            </a:pPr>
            <a:r>
              <a:rPr lang="en-US" sz="1100" dirty="0"/>
              <a:t>Salesforce supports the use of third-party authenticator apps that generate temporary codes based on the OATH time-based one-time password (TOTP) algorithm (</a:t>
            </a:r>
            <a:r>
              <a:rPr lang="en-US" sz="1100" u="sng" dirty="0">
                <a:solidFill>
                  <a:srgbClr val="1155CC"/>
                </a:solidFill>
                <a:hlinkClick r:id="rId3">
                  <a:extLst>
                    <a:ext uri="{A12FA001-AC4F-418D-AE19-62706E023703}">
                      <ahyp:hlinkClr xmlns:ahyp="http://schemas.microsoft.com/office/drawing/2018/hyperlinkcolor" val="tx"/>
                    </a:ext>
                  </a:extLst>
                </a:hlinkClick>
              </a:rPr>
              <a:t>RFC 6238</a:t>
            </a:r>
            <a:r>
              <a:rPr lang="en-US" sz="1100" dirty="0"/>
              <a:t>). </a:t>
            </a:r>
            <a:r>
              <a:rPr lang="en-US" sz="1100" dirty="0">
                <a:solidFill>
                  <a:schemeClr val="dk1"/>
                </a:solidFill>
              </a:rPr>
              <a:t>There are a variety of TOTP authenticator apps available, including many free options. Widely-used apps include:</a:t>
            </a:r>
          </a:p>
          <a:p>
            <a:pPr marL="457200" lvl="0" indent="-298450" algn="l" rtl="0">
              <a:lnSpc>
                <a:spcPct val="115000"/>
              </a:lnSpc>
              <a:spcBef>
                <a:spcPts val="1200"/>
              </a:spcBef>
              <a:spcAft>
                <a:spcPts val="0"/>
              </a:spcAft>
              <a:buClr>
                <a:schemeClr val="dk1"/>
              </a:buClr>
              <a:buSzPts val="1100"/>
              <a:buChar char="●"/>
            </a:pPr>
            <a:r>
              <a:rPr lang="en-US" sz="1100" dirty="0">
                <a:solidFill>
                  <a:schemeClr val="dk1"/>
                </a:solidFill>
              </a:rPr>
              <a:t>Google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Microsoft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Authy</a:t>
            </a:r>
            <a:endParaRPr lang="en-US" sz="1100" dirty="0"/>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To log in using this type of verification method, the user opens their app to get a code, then enters that code during the Salesforce login process.</a:t>
            </a:r>
          </a:p>
          <a:p>
            <a:pPr marL="0" lvl="0" indent="0" algn="l" rtl="0">
              <a:lnSpc>
                <a:spcPct val="115000"/>
              </a:lnSpc>
              <a:spcBef>
                <a:spcPts val="1200"/>
              </a:spcBef>
              <a:spcAft>
                <a:spcPts val="0"/>
              </a:spcAft>
              <a:buNone/>
            </a:pPr>
            <a:r>
              <a:rPr lang="en-US" sz="1100" dirty="0"/>
              <a:t>If users are already using a TOTP authenticator app, either for personal accounts or for other systems at your company, they can set up the same app to work for your Salesforce logins. </a:t>
            </a:r>
          </a:p>
          <a:p>
            <a:pPr marL="0" lvl="0" indent="0" algn="l" rtl="0">
              <a:lnSpc>
                <a:spcPct val="115000"/>
              </a:lnSpc>
              <a:spcBef>
                <a:spcPts val="1200"/>
              </a:spcBef>
              <a:spcAft>
                <a:spcPts val="0"/>
              </a:spcAft>
              <a:buNone/>
            </a:pPr>
            <a:endParaRPr lang="en-US" sz="1100" dirty="0"/>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r>
              <a:rPr lang="en-US" sz="1100" dirty="0"/>
              <a:t>Salesforce highly recommends that users set up a PIN or biometric requirement on their mobile device to ensure that unauthorized parties aren’t able to access their authenticator app.</a:t>
            </a:r>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endParaRPr lang="en-US" sz="11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Available for all Salesforce products that have MFA support.</a:t>
            </a:r>
            <a:endParaRPr lang="en-US" sz="1100" dirty="0"/>
          </a:p>
          <a:p>
            <a:pPr marL="0" lvl="0" indent="0" algn="l" rtl="0">
              <a:lnSpc>
                <a:spcPct val="115000"/>
              </a:lnSpc>
              <a:spcBef>
                <a:spcPts val="1200"/>
              </a:spcBef>
              <a:spcAft>
                <a:spcPts val="0"/>
              </a:spcAft>
              <a:buNone/>
            </a:pPr>
            <a:endParaRPr lang="en-US" sz="1100" dirty="0"/>
          </a:p>
          <a:p>
            <a:pPr marL="0" lvl="0" indent="0" algn="l" rtl="0">
              <a:lnSpc>
                <a:spcPct val="115000"/>
              </a:lnSpc>
              <a:spcBef>
                <a:spcPts val="1200"/>
              </a:spcBef>
              <a:spcAft>
                <a:spcPts val="0"/>
              </a:spcAft>
              <a:buClr>
                <a:schemeClr val="dk1"/>
              </a:buClr>
              <a:buSzPts val="1100"/>
              <a:buFont typeface="Arial"/>
              <a:buNone/>
            </a:pPr>
            <a:r>
              <a:rPr lang="en-US" sz="1100" b="1" dirty="0">
                <a:solidFill>
                  <a:srgbClr val="1C1C1C"/>
                </a:solidFill>
              </a:rPr>
              <a:t>Behind the Scenes</a:t>
            </a: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generate temporary codes on the basis of a secret key (known only to the user and the service, such as Salesforce) and the current time. A code is valid for 30 seconds and then a new one is generated. </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can generate codes even if the user’s phone doesn’t have a data or internet connection.</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endParaRPr sz="1200" dirty="0"/>
          </a:p>
        </p:txBody>
      </p:sp>
    </p:spTree>
    <p:extLst>
      <p:ext uri="{BB962C8B-B14F-4D97-AF65-F5344CB8AC3E}">
        <p14:creationId xmlns:p14="http://schemas.microsoft.com/office/powerpoint/2010/main" val="39071269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2"/>
        <p:cNvGrpSpPr/>
        <p:nvPr/>
      </p:nvGrpSpPr>
      <p:grpSpPr>
        <a:xfrm>
          <a:off x="0" y="0"/>
          <a:ext cx="0" cy="0"/>
          <a:chOff x="0" y="0"/>
          <a:chExt cx="0" cy="0"/>
        </a:xfrm>
      </p:grpSpPr>
      <p:sp>
        <p:nvSpPr>
          <p:cNvPr id="1333" name="Google Shape;1333;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4" name="Google Shape;1334;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0" dirty="0"/>
              <a:t>Notes:</a:t>
            </a:r>
            <a:endParaRPr sz="1100" b="0" dirty="0"/>
          </a:p>
          <a:p>
            <a:pPr marL="0" lvl="0" indent="0" algn="l" rtl="0">
              <a:lnSpc>
                <a:spcPct val="115000"/>
              </a:lnSpc>
              <a:spcBef>
                <a:spcPts val="0"/>
              </a:spcBef>
              <a:spcAft>
                <a:spcPts val="0"/>
              </a:spcAft>
              <a:buNone/>
            </a:pPr>
            <a:r>
              <a:rPr lang="en-US" sz="1100" dirty="0"/>
              <a:t>Security keys are small physical tokens that look like a thumb drive and are easy to carry on a key ring. This type of verification method is easy to use because there’s nothing to install and users don’t have to manually enter any codes.</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Security keys provide an alternative if a mobile app solution isn’t viable -- for example, users don’t have company-provided mobile devices or work in an environment (such as a PCI-compliant service center) where mobile devices aren’t permitted.</a:t>
            </a:r>
          </a:p>
          <a:p>
            <a:pPr marL="0" lvl="0" indent="0" algn="l" rtl="0">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Logging in with this method is simple. After entering their username and password, a user is prompted to connect the security key to their computer via a USB port or wirelessly. Then they press the button on the key to confirm their identity.</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b="1" dirty="0"/>
              <a:t>Requirements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You can use any USB, Lightning, or NFC security key that's compatible with the </a:t>
            </a:r>
            <a:r>
              <a:rPr lang="en-US" sz="1100" b="1" i="0" u="none" strike="noStrike" cap="none" dirty="0">
                <a:solidFill>
                  <a:schemeClr val="dk1"/>
                </a:solidFill>
                <a:effectLst/>
                <a:latin typeface="Arial"/>
                <a:ea typeface="Arial"/>
                <a:cs typeface="Arial"/>
                <a:sym typeface="Arial"/>
                <a:hlinkClick r:id="rId3"/>
              </a:rPr>
              <a:t>FIDO U2F</a:t>
            </a:r>
            <a:r>
              <a:rPr lang="en-US" sz="1100" b="0" i="0" u="none" strike="noStrike" cap="none" dirty="0">
                <a:solidFill>
                  <a:schemeClr val="dk1"/>
                </a:solidFill>
                <a:effectLst/>
                <a:latin typeface="Arial"/>
                <a:ea typeface="Arial"/>
                <a:cs typeface="Arial"/>
                <a:sym typeface="Arial"/>
              </a:rPr>
              <a:t> or </a:t>
            </a:r>
            <a:r>
              <a:rPr lang="en-US" sz="1100" b="1" i="0" u="none" strike="noStrike" cap="none" dirty="0">
                <a:solidFill>
                  <a:schemeClr val="dk1"/>
                </a:solidFill>
                <a:effectLst/>
                <a:latin typeface="Arial"/>
                <a:ea typeface="Arial"/>
                <a:cs typeface="Arial"/>
                <a:sym typeface="Arial"/>
                <a:hlinkClick r:id="rId4"/>
              </a:rPr>
              <a:t>WebAuthn (FIDO2) </a:t>
            </a:r>
            <a:r>
              <a:rPr lang="en-US" sz="1100" b="0" i="0" u="none" strike="noStrike" cap="none" dirty="0">
                <a:solidFill>
                  <a:schemeClr val="dk1"/>
                </a:solidFill>
                <a:effectLst/>
                <a:latin typeface="Arial"/>
                <a:ea typeface="Arial"/>
                <a:cs typeface="Arial"/>
                <a:sym typeface="Arial"/>
              </a:rPr>
              <a:t>standards, including Yubico's YubiKey or Google's Titan Key.</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Security keys require a supported browser to act as an intermediary between the key and Salesforce.</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Arial"/>
                <a:ea typeface="Arial"/>
                <a:cs typeface="Arial"/>
                <a:sym typeface="Arial"/>
              </a:rPr>
              <a:t>Browsers that support WebAuthn-compatible keys: Chrome, Firefox, Edge, Safari</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Arial"/>
                <a:ea typeface="Arial"/>
                <a:cs typeface="Arial"/>
                <a:sym typeface="Arial"/>
              </a:rPr>
              <a:t>Browsers that support U2F-compatible keys:  Chrome, version 41 or later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Arial"/>
                <a:ea typeface="Arial"/>
                <a:cs typeface="Arial"/>
                <a:sym typeface="Arial"/>
              </a:rPr>
              <a:t>Marketing Cloud—Datorama doesn't currently support security keys.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Products built on the Salesforce Platform don’t support WebAuthn-compatible keys, or keys that use the NFC form factor.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Arial"/>
                <a:ea typeface="Arial"/>
                <a:cs typeface="Arial"/>
                <a:sym typeface="Arial"/>
              </a:rPr>
              <a:t>WebAuthn-compatible keys aren't supported in non-Chromium versions of the Edge browser.</a:t>
            </a:r>
          </a:p>
          <a:p>
            <a:pPr marL="0" lvl="0" indent="0" algn="l" rtl="0">
              <a:lnSpc>
                <a:spcPct val="115000"/>
              </a:lnSpc>
              <a:spcBef>
                <a:spcPts val="0"/>
              </a:spcBef>
              <a:spcAft>
                <a:spcPts val="0"/>
              </a:spcAft>
              <a:buNone/>
            </a:pPr>
            <a:endParaRPr lang="en-US" sz="1100" dirty="0"/>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b="1" dirty="0"/>
              <a:t>Behind the Scenes</a:t>
            </a:r>
          </a:p>
          <a:p>
            <a:pPr marL="457200" lvl="0" indent="-298450" algn="l" rtl="0">
              <a:lnSpc>
                <a:spcPct val="115000"/>
              </a:lnSpc>
              <a:spcBef>
                <a:spcPts val="0"/>
              </a:spcBef>
              <a:spcAft>
                <a:spcPts val="0"/>
              </a:spcAft>
              <a:buSzPts val="1100"/>
              <a:buChar char="●"/>
            </a:pPr>
            <a:r>
              <a:rPr lang="en-US" sz="1100" dirty="0"/>
              <a:t>Registering a security key creates a pair of private and public keys that are bound to the user’s account and your Salesforce product’s domain name. This means the key is only able to authenticate with your real Salesforce site. </a:t>
            </a:r>
          </a:p>
          <a:p>
            <a:pPr marL="457200" lvl="0" indent="-298450" algn="l" rtl="0">
              <a:lnSpc>
                <a:spcPct val="115000"/>
              </a:lnSpc>
              <a:spcBef>
                <a:spcPts val="0"/>
              </a:spcBef>
              <a:spcAft>
                <a:spcPts val="0"/>
              </a:spcAft>
              <a:buSzPts val="1100"/>
              <a:buChar char="●"/>
            </a:pPr>
            <a:r>
              <a:rPr lang="en-US" sz="1100" dirty="0"/>
              <a:t>Security keys are resistant to man-in-the-middle attacks. Even if a user is tricked by a phishing attack into providing their password and security key, the key recognizes that the fake site’s domain isn’t as expected and won’t reveal the key’s credentials.</a:t>
            </a:r>
          </a:p>
          <a:p>
            <a:pPr marL="457200" lvl="0" indent="-298450" algn="l" rtl="0">
              <a:lnSpc>
                <a:spcPct val="115000"/>
              </a:lnSpc>
              <a:spcBef>
                <a:spcPts val="0"/>
              </a:spcBef>
              <a:spcAft>
                <a:spcPts val="0"/>
              </a:spcAft>
              <a:buSzPts val="1100"/>
              <a:buChar char="●"/>
            </a:pPr>
            <a:r>
              <a:rPr lang="en-US" sz="1100" dirty="0"/>
              <a:t>Security keys are resistant to malware because the private key resides on the key and is never shared with Salesforce.</a:t>
            </a:r>
          </a:p>
          <a:p>
            <a:pPr marL="0" lvl="0" indent="0" algn="l" rtl="0">
              <a:lnSpc>
                <a:spcPct val="115000"/>
              </a:lnSpc>
              <a:spcBef>
                <a:spcPts val="0"/>
              </a:spcBef>
              <a:spcAft>
                <a:spcPts val="0"/>
              </a:spcAft>
              <a:buNone/>
            </a:pPr>
            <a:endParaRPr lang="en-US" sz="1100" dirty="0"/>
          </a:p>
          <a:p>
            <a:pPr marL="457200" lvl="0" indent="-298450" algn="l" rtl="0">
              <a:lnSpc>
                <a:spcPct val="115000"/>
              </a:lnSpc>
              <a:spcBef>
                <a:spcPts val="0"/>
              </a:spcBef>
              <a:spcAft>
                <a:spcPts val="0"/>
              </a:spcAft>
              <a:buSzPts val="1100"/>
              <a:buChar char="●"/>
            </a:pPr>
            <a:endParaRPr lang="en-US" sz="1100" b="0" i="0" u="none" strike="noStrike" cap="none" dirty="0">
              <a:solidFill>
                <a:schemeClr val="dk1"/>
              </a:solidFill>
              <a:effectLst/>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6" name="Google Shape;1206;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0" dirty="0"/>
              <a:t>Notes:</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Built-in authenticators (also called platform authenticators) verify a user’s identity through a biometric reader, such as a fingerprint, iris, or facial recognition scanner, which is built into a user’s computer or mobile device.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Or in some cases, built-in authenticators confirm a user via a PIN or password that the user sets up in their device’s operating system.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This type of verification method streamlines the MFA requirement because it relies on built-in mechanisms rather than needing a separate authenticator app or physical security key.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Depending on a user’s browser and operating system, built-in authenticators include Touch ID, Face ID, or Windows Hello.</a:t>
            </a:r>
            <a:endParaRPr lang="en-US" b="0" dirty="0">
              <a:effectLst/>
            </a:endParaRPr>
          </a:p>
          <a:p>
            <a:pPr marL="0" rtl="0"/>
            <a:br>
              <a:rPr lang="en-US" b="0" dirty="0">
                <a:effectLst/>
              </a:rPr>
            </a:br>
            <a:r>
              <a:rPr lang="en-US" b="0" dirty="0">
                <a:effectLst/>
              </a:rPr>
              <a:t>Note: </a:t>
            </a:r>
            <a:r>
              <a:rPr lang="en-US" sz="1100" b="0" i="0" u="none" strike="noStrike" cap="none" dirty="0">
                <a:solidFill>
                  <a:schemeClr val="dk1"/>
                </a:solidFill>
                <a:effectLst/>
                <a:latin typeface="Arial"/>
                <a:ea typeface="Arial"/>
                <a:cs typeface="Arial"/>
                <a:sym typeface="Arial"/>
              </a:rPr>
              <a:t>Built-in authenticators are a great option if a mobile app solution isn’t viable (for example, users don’t have company-provided mobile devices or work in a PCI-compliant environment), or your users’ devices don’t have the necessary ports for a physical security key.</a:t>
            </a:r>
            <a:endParaRPr lang="en-US" b="0" dirty="0">
              <a:effectLst/>
            </a:endParaRPr>
          </a:p>
          <a:p>
            <a:pPr marL="0" rtl="0"/>
            <a:br>
              <a:rPr lang="en-US" b="0" dirty="0">
                <a:effectLst/>
              </a:rPr>
            </a:br>
            <a:endParaRPr lang="en-US" b="0" dirty="0">
              <a:effectLst/>
            </a:endParaRPr>
          </a:p>
          <a:p>
            <a:pPr marL="0" rtl="0"/>
            <a:r>
              <a:rPr lang="en-US" sz="1100" b="1" i="0" u="none" strike="noStrike" cap="none" dirty="0">
                <a:solidFill>
                  <a:schemeClr val="dk1"/>
                </a:solidFill>
                <a:effectLst/>
                <a:latin typeface="Arial"/>
                <a:ea typeface="Arial"/>
                <a:cs typeface="Arial"/>
                <a:sym typeface="Arial"/>
              </a:rPr>
              <a:t>How to Log In</a:t>
            </a:r>
            <a:endParaRPr lang="en-US" b="0" dirty="0">
              <a:effectLst/>
            </a:endParaRPr>
          </a:p>
          <a:p>
            <a:pPr marL="0" rtl="0"/>
            <a:r>
              <a:rPr lang="en-US" sz="1100" b="0" i="0" u="none" strike="noStrike" cap="none" dirty="0">
                <a:solidFill>
                  <a:schemeClr val="dk1"/>
                </a:solidFill>
                <a:effectLst/>
                <a:latin typeface="Arial"/>
                <a:ea typeface="Arial"/>
                <a:cs typeface="Arial"/>
                <a:sym typeface="Arial"/>
              </a:rPr>
              <a:t>This type of method provides the easiest MFA login experience. After a user enters their Salesforce username and password, the built-in authenticator prompts them for a biometric, PIN or password identifier. </a:t>
            </a:r>
            <a:endParaRPr lang="en-US" b="0" dirty="0">
              <a:effectLst/>
            </a:endParaRPr>
          </a:p>
          <a:p>
            <a:pPr marL="0" rtl="0"/>
            <a:endParaRPr lang="en-US" b="0" dirty="0">
              <a:effectLst/>
            </a:endParaRPr>
          </a:p>
          <a:p>
            <a:pPr marL="0" rtl="0"/>
            <a:endParaRPr lang="en-US" b="0" dirty="0">
              <a:effectLst/>
            </a:endParaRPr>
          </a:p>
          <a:p>
            <a:pPr marL="0" rtl="0"/>
            <a:r>
              <a:rPr lang="en-US" sz="1100" b="1" i="0" u="none" strike="noStrike" cap="none" dirty="0">
                <a:solidFill>
                  <a:schemeClr val="dk1"/>
                </a:solidFill>
                <a:effectLst/>
                <a:latin typeface="Arial"/>
                <a:ea typeface="Arial"/>
                <a:cs typeface="Arial"/>
                <a:sym typeface="Arial"/>
              </a:rPr>
              <a:t>Requirements</a:t>
            </a:r>
            <a:endParaRPr lang="en-US" b="0" dirty="0">
              <a:effectLst/>
            </a:endParaRPr>
          </a:p>
          <a:p>
            <a:pPr marL="0" marR="0" lvl="0" indent="-22860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highlight>
                  <a:srgbClr val="FFFFFF"/>
                </a:highlight>
                <a:latin typeface="Arial"/>
                <a:ea typeface="Arial"/>
                <a:cs typeface="Arial"/>
                <a:sym typeface="Arial"/>
              </a:rPr>
              <a:t>Note:  Built-in authenticators are currently supported in Heroku, Marketing Cloud—Social, and MuleSoft </a:t>
            </a:r>
            <a:r>
              <a:rPr lang="en-US" sz="1100" b="0" i="0" u="none" strike="noStrike" cap="none" dirty="0" err="1">
                <a:solidFill>
                  <a:schemeClr val="dk1"/>
                </a:solidFill>
                <a:effectLst/>
                <a:highlight>
                  <a:srgbClr val="FFFFFF"/>
                </a:highlight>
                <a:latin typeface="Arial"/>
                <a:ea typeface="Arial"/>
                <a:cs typeface="Arial"/>
                <a:sym typeface="Arial"/>
              </a:rPr>
              <a:t>Anypoint</a:t>
            </a:r>
            <a:r>
              <a:rPr lang="en-US" sz="1100" b="0" i="0" u="none" strike="noStrike" cap="none" dirty="0">
                <a:solidFill>
                  <a:schemeClr val="dk1"/>
                </a:solidFill>
                <a:effectLst/>
                <a:highlight>
                  <a:srgbClr val="FFFFFF"/>
                </a:highlight>
                <a:latin typeface="Arial"/>
                <a:ea typeface="Arial"/>
                <a:cs typeface="Arial"/>
                <a:sym typeface="Arial"/>
              </a:rPr>
              <a:t> Platform only.</a:t>
            </a:r>
          </a:p>
          <a:p>
            <a:pPr marL="0" rtl="0"/>
            <a:endParaRPr lang="en-US" sz="1100" b="0" i="0" u="none" strike="noStrike" cap="none" dirty="0">
              <a:solidFill>
                <a:schemeClr val="dk1"/>
              </a:solidFill>
              <a:effectLst/>
              <a:latin typeface="Arial"/>
              <a:ea typeface="Arial"/>
              <a:cs typeface="Arial"/>
              <a:sym typeface="Arial"/>
            </a:endParaRPr>
          </a:p>
          <a:p>
            <a:pPr marL="0" rtl="0"/>
            <a:r>
              <a:rPr lang="en-US" sz="1100" b="0" i="0" u="none" strike="noStrike" cap="none" dirty="0">
                <a:solidFill>
                  <a:schemeClr val="dk1"/>
                </a:solidFill>
                <a:effectLst/>
                <a:latin typeface="Arial"/>
                <a:ea typeface="Arial"/>
                <a:cs typeface="Arial"/>
                <a:sym typeface="Arial"/>
              </a:rPr>
              <a:t>To use built-in authenticators:</a:t>
            </a:r>
            <a:endParaRPr lang="en-US" b="0" dirty="0">
              <a:effectLst/>
            </a:endParaRP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A user’s device, operating system, and browser all must support the </a:t>
            </a:r>
            <a:r>
              <a:rPr lang="en-US" sz="1100" b="0" i="0" u="sng" strike="noStrike" cap="none" dirty="0">
                <a:solidFill>
                  <a:schemeClr val="dk1"/>
                </a:solidFill>
                <a:effectLst/>
                <a:latin typeface="Arial"/>
                <a:ea typeface="Arial"/>
                <a:cs typeface="Arial"/>
                <a:sym typeface="Arial"/>
                <a:hlinkClick r:id="rId3"/>
              </a:rPr>
              <a:t>FIDO2 WebAuthn standard</a:t>
            </a:r>
            <a:r>
              <a:rPr lang="en-US" sz="1100" b="0" i="0" u="none" strike="noStrike" cap="none" dirty="0">
                <a:solidFill>
                  <a:schemeClr val="dk1"/>
                </a:solidFill>
                <a:effectLst/>
                <a:latin typeface="Arial"/>
                <a:ea typeface="Arial"/>
                <a:cs typeface="Arial"/>
                <a:sym typeface="Arial"/>
              </a:rPr>
              <a:t>.</a:t>
            </a:r>
          </a:p>
          <a:p>
            <a:pPr marL="0"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Built-in authenticators aren’t supported in non-Chromium versions of the Edge browser.</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The built-in authenticator service (such as Touch ID, Face ID, or Windows Hello) must be enabled and set up to verify a user’s identity via a biometric, PIN, or password.</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To use biometric authentication, a device must include a fingerprint, iris, or facial recognition scanner that’s supported by the built-in authenticator service.</a:t>
            </a:r>
          </a:p>
          <a:p>
            <a:pPr marL="0" rtl="0"/>
            <a:endParaRPr lang="en-US" b="0" dirty="0">
              <a:effectLst/>
            </a:endParaRPr>
          </a:p>
          <a:p>
            <a:pPr marL="0" rtl="0"/>
            <a:r>
              <a:rPr lang="en-US" b="0" dirty="0">
                <a:effectLst/>
              </a:rPr>
              <a:t>Note: This type of verification method is bound to the user’s device. If a user logs in from multiple computers (for example, a desktop workstation and a laptop), they need to register a built-in authenticator on each system – or also register </a:t>
            </a:r>
            <a:r>
              <a:rPr lang="en-US" b="0">
                <a:effectLst/>
              </a:rPr>
              <a:t>an alternate verification method.</a:t>
            </a:r>
            <a:endParaRPr lang="en-US" b="0" dirty="0">
              <a:effectLst/>
            </a:endParaRPr>
          </a:p>
          <a:p>
            <a:pPr marL="0" rtl="0"/>
            <a:br>
              <a:rPr lang="en-US" b="0" dirty="0">
                <a:effectLst/>
              </a:rPr>
            </a:br>
            <a:r>
              <a:rPr lang="en-US" sz="1100" b="0" i="0" u="none" strike="noStrike" cap="none" dirty="0">
                <a:solidFill>
                  <a:schemeClr val="dk1"/>
                </a:solidFill>
                <a:effectLst/>
                <a:latin typeface="Arial"/>
                <a:ea typeface="Arial"/>
                <a:cs typeface="Arial"/>
                <a:sym typeface="Arial"/>
              </a:rPr>
              <a:t>To learn more, see </a:t>
            </a:r>
            <a:r>
              <a:rPr lang="en-US" sz="1100" b="0" i="0" u="none" strike="noStrike" cap="none" dirty="0">
                <a:solidFill>
                  <a:schemeClr val="dk1"/>
                </a:solidFill>
                <a:effectLst/>
                <a:latin typeface="Arial"/>
                <a:ea typeface="Arial"/>
                <a:cs typeface="Arial"/>
                <a:sym typeface="Arial"/>
                <a:hlinkClick r:id="rId3"/>
              </a:rPr>
              <a:t>FIDO2: Web Authentication (WebAuthn)</a:t>
            </a:r>
            <a:r>
              <a:rPr lang="en-US" sz="1100" b="0" i="0" u="none" strike="noStrike" cap="none" dirty="0">
                <a:solidFill>
                  <a:schemeClr val="dk1"/>
                </a:solidFill>
                <a:effectLst/>
                <a:latin typeface="Arial"/>
                <a:ea typeface="Arial"/>
                <a:cs typeface="Arial"/>
                <a:sym typeface="Arial"/>
              </a:rPr>
              <a:t> or the documentation for your users' built-in authenticators.</a:t>
            </a:r>
            <a:endParaRPr lang="en-US" b="0" dirty="0">
              <a:effectLst/>
            </a:endParaRPr>
          </a:p>
          <a:p>
            <a:pPr marL="0" rtl="0"/>
            <a:endParaRPr lang="en-US" b="0" dirty="0">
              <a:effectLst/>
            </a:endParaRPr>
          </a:p>
          <a:p>
            <a:pPr marL="0" rtl="0"/>
            <a:br>
              <a:rPr lang="en-US" b="0" dirty="0">
                <a:effectLst/>
              </a:rPr>
            </a:br>
            <a:r>
              <a:rPr lang="en-US" sz="1100" b="1" i="0" u="none" strike="noStrike" cap="none" dirty="0">
                <a:solidFill>
                  <a:schemeClr val="dk1"/>
                </a:solidFill>
                <a:effectLst/>
                <a:latin typeface="Arial"/>
                <a:ea typeface="Arial"/>
                <a:cs typeface="Arial"/>
                <a:sym typeface="Arial"/>
              </a:rPr>
              <a:t>Behind the Scenes</a:t>
            </a:r>
            <a:endParaRPr lang="en-US" sz="1100" b="0" i="0" u="none" strike="noStrike" cap="none" dirty="0">
              <a:solidFill>
                <a:schemeClr val="dk1"/>
              </a:solidFill>
              <a:effectLst/>
              <a:latin typeface="Arial"/>
              <a:ea typeface="Arial"/>
              <a:cs typeface="Arial"/>
              <a:sym typeface="Arial"/>
            </a:endParaRPr>
          </a:p>
          <a:p>
            <a:pPr marL="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Built-in authenticator support is based on the</a:t>
            </a:r>
            <a:r>
              <a:rPr lang="en-US" sz="1100" b="0" i="0" u="sng" strike="noStrike" cap="none" dirty="0">
                <a:solidFill>
                  <a:schemeClr val="dk1"/>
                </a:solidFill>
                <a:effectLst/>
                <a:latin typeface="Arial"/>
                <a:ea typeface="Arial"/>
                <a:cs typeface="Arial"/>
                <a:sym typeface="Arial"/>
                <a:hlinkClick r:id="rId4"/>
              </a:rPr>
              <a:t> FIDO2 and WebAuthn specifications</a:t>
            </a:r>
            <a:r>
              <a:rPr lang="en-US" sz="1100" b="0" i="0" u="none" strike="noStrike" cap="none" dirty="0">
                <a:solidFill>
                  <a:schemeClr val="dk1"/>
                </a:solidFill>
                <a:effectLst/>
                <a:latin typeface="Arial"/>
                <a:ea typeface="Arial"/>
                <a:cs typeface="Arial"/>
                <a:sym typeface="Arial"/>
              </a:rPr>
              <a:t>.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Registering a built-in authenticator creates a pair of private and public keys that are unique to the user’s account.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The private key is stored safely on the user’s desktop or mobile device and is secured by the user’s biometric data. The private key and the user’s biometric data never leave the user’s device and are never shared with Salesforce.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When a user logs in to their account, the browser calls the device’s operating system to launch the user’s registered built-in authenticator. Depending on the user’s browser and operating system, the user verifies their identity with an authenticator like Touch ID, Face ID, or Windows Hello.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WebAuthn-compliant built-in authenticators are resistant to phishing and man-in-the-middle attacks. A main reason for this is because a user’s private key is bound to a domain associated with the user’s account. For example, let’s say a user is tricked into using a malicious site. When the site prompts the built-in authenticator to approve the login request, the authenticator recognizes that the site’s domain isn’t as expected and prevents the user from logging in.</a:t>
            </a:r>
          </a:p>
          <a:p>
            <a:pPr marL="0" rtl="0"/>
            <a:br>
              <a:rPr lang="en-US" b="0" dirty="0">
                <a:effectLst/>
              </a:rPr>
            </a:br>
            <a:br>
              <a:rPr lang="en-US" dirty="0"/>
            </a:br>
            <a:endParaRPr sz="1100" b="1" dirty="0"/>
          </a:p>
        </p:txBody>
      </p:sp>
    </p:spTree>
    <p:extLst>
      <p:ext uri="{BB962C8B-B14F-4D97-AF65-F5344CB8AC3E}">
        <p14:creationId xmlns:p14="http://schemas.microsoft.com/office/powerpoint/2010/main" val="27551205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p:cNvGrpSpPr/>
        <p:nvPr/>
      </p:nvGrpSpPr>
      <p:grpSpPr>
        <a:xfrm>
          <a:off x="0" y="0"/>
          <a:ext cx="0" cy="0"/>
          <a:chOff x="0" y="0"/>
          <a:chExt cx="0" cy="0"/>
        </a:xfrm>
      </p:grpSpPr>
      <p:sp>
        <p:nvSpPr>
          <p:cNvPr id="1348" name="Google Shape;1348;g8afcec9092_60_171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9" name="Google Shape;1349;g8afcec9092_60_171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After MFA is enabled, in order to log in, affected users must register at least one verification method to connect it to their Salesforce account.</a:t>
            </a:r>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US" sz="1200" dirty="0"/>
              <a:t>Step 1: If you’re supporting an authenticator app like Salesforce Authenticator, users must download and install the app. If you opt to deploy security keys, you need to purchase and distribute keys to your users.</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US" sz="1200" dirty="0"/>
              <a:t>Step 2: The registration process is automatically initiated the first time a user tries to log in after they’ve been enabled for MFA. The process walks the user through connecting their verification method to their Salesforce account. </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US" sz="1200" dirty="0"/>
              <a:t>Step 3: Each time an MFA-enabled user logs in, they’re prompted to provide their verification method after they enter their username and password.</a:t>
            </a: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1"/>
        <p:cNvGrpSpPr/>
        <p:nvPr/>
      </p:nvGrpSpPr>
      <p:grpSpPr>
        <a:xfrm>
          <a:off x="0" y="0"/>
          <a:ext cx="0" cy="0"/>
          <a:chOff x="0" y="0"/>
          <a:chExt cx="0" cy="0"/>
        </a:xfrm>
      </p:grpSpPr>
      <p:sp>
        <p:nvSpPr>
          <p:cNvPr id="1392" name="Google Shape;1392;g9a2a2eb7a5_16_462:notes"/>
          <p:cNvSpPr txBox="1">
            <a:spLocks noGrp="1"/>
          </p:cNvSpPr>
          <p:nvPr>
            <p:ph type="body" idx="1"/>
          </p:nvPr>
        </p:nvSpPr>
        <p:spPr>
          <a:xfrm>
            <a:off x="399118" y="4343400"/>
            <a:ext cx="60597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000" dirty="0">
                <a:highlight>
                  <a:srgbClr val="FFFFFF"/>
                </a:highlight>
              </a:rPr>
              <a:t>Notes:</a:t>
            </a:r>
            <a:endParaRPr sz="1000" dirty="0">
              <a:highlight>
                <a:srgbClr val="FFFFFF"/>
              </a:highlight>
            </a:endParaRPr>
          </a:p>
          <a:p>
            <a:pPr marL="0" lvl="0" indent="0" algn="l" rtl="0">
              <a:spcBef>
                <a:spcPts val="500"/>
              </a:spcBef>
              <a:spcAft>
                <a:spcPts val="0"/>
              </a:spcAft>
              <a:buNone/>
            </a:pPr>
            <a:r>
              <a:rPr lang="en-US" sz="1000" dirty="0">
                <a:highlight>
                  <a:srgbClr val="FFFFFF"/>
                </a:highlight>
              </a:rPr>
              <a:t>For manageability, Salesforce recommends </a:t>
            </a:r>
            <a:r>
              <a:rPr lang="en-US" sz="1000">
                <a:highlight>
                  <a:srgbClr val="FFFFFF"/>
                </a:highlight>
              </a:rPr>
              <a:t>that admins </a:t>
            </a:r>
            <a:r>
              <a:rPr lang="en-US" sz="1000" dirty="0">
                <a:highlight>
                  <a:srgbClr val="FFFFFF"/>
                </a:highlight>
              </a:rPr>
              <a:t>break up their MFA project into three phases.</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rPr>
              <a:t>Get Ready</a:t>
            </a:r>
            <a:r>
              <a:rPr lang="en-US" sz="1000" dirty="0">
                <a:highlight>
                  <a:srgbClr val="FFFFFF"/>
                </a:highlight>
              </a:rPr>
              <a:t>:  Start by evaluating and planning the work.</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rPr>
              <a:t>Roll Out</a:t>
            </a:r>
            <a:r>
              <a:rPr lang="en-US" sz="1000" dirty="0">
                <a:highlight>
                  <a:srgbClr val="FFFFFF"/>
                </a:highlight>
              </a:rPr>
              <a:t>:  Execute a change management plan, implement MFA, and then launch it to users.</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rPr>
              <a:t>Manage</a:t>
            </a:r>
            <a:r>
              <a:rPr lang="en-US" sz="1000" dirty="0">
                <a:highlight>
                  <a:srgbClr val="FFFFFF"/>
                </a:highlight>
              </a:rPr>
              <a:t>:  Make sure users are successfully logging in with MFA and getting the support they need.</a:t>
            </a:r>
          </a:p>
          <a:p>
            <a:pPr marL="0" lvl="0" indent="0" algn="l" rtl="0">
              <a:spcBef>
                <a:spcPts val="500"/>
              </a:spcBef>
              <a:spcAft>
                <a:spcPts val="0"/>
              </a:spcAft>
              <a:buFont typeface="Arial" panose="020B0604020202020204" pitchFamily="34" charset="0"/>
              <a:buNone/>
            </a:pPr>
            <a:endParaRPr lang="en-US" sz="1000" dirty="0">
              <a:highlight>
                <a:srgbClr val="FFFFFF"/>
              </a:highlight>
            </a:endParaRPr>
          </a:p>
          <a:p>
            <a:pPr marL="0" lvl="0" indent="0" algn="l" rtl="0">
              <a:spcBef>
                <a:spcPts val="500"/>
              </a:spcBef>
              <a:spcAft>
                <a:spcPts val="0"/>
              </a:spcAft>
              <a:buFont typeface="Arial" panose="020B0604020202020204" pitchFamily="34" charset="0"/>
              <a:buNone/>
            </a:pPr>
            <a:r>
              <a:rPr lang="en-US" sz="1000" dirty="0">
                <a:highlight>
                  <a:srgbClr val="FFFFFF"/>
                </a:highlight>
              </a:rPr>
              <a:t>For more guidance, see </a:t>
            </a:r>
            <a:r>
              <a:rPr lang="en-US" sz="1000" b="1" dirty="0">
                <a:highlight>
                  <a:srgbClr val="FFFFFF"/>
                </a:highlight>
              </a:rPr>
              <a:t>How to Roll Out Multi-Factor Authentication </a:t>
            </a:r>
            <a:r>
              <a:rPr lang="en-US" sz="1000" dirty="0">
                <a:highlight>
                  <a:srgbClr val="FFFFFF"/>
                </a:highlight>
              </a:rPr>
              <a:t>in Salesforce Help (available at </a:t>
            </a:r>
            <a:r>
              <a:rPr lang="en-US" sz="1000" dirty="0"/>
              <a:t>https://</a:t>
            </a:r>
            <a:r>
              <a:rPr lang="en-US" sz="1000" dirty="0" err="1"/>
              <a:t>help.salesforce.com</a:t>
            </a:r>
            <a:r>
              <a:rPr lang="en-US" sz="1000" dirty="0"/>
              <a:t>/</a:t>
            </a:r>
            <a:r>
              <a:rPr lang="en-US" sz="1000" dirty="0" err="1"/>
              <a:t>articleView?id</a:t>
            </a:r>
            <a:r>
              <a:rPr lang="en-US" sz="1000" dirty="0"/>
              <a:t>=</a:t>
            </a:r>
            <a:r>
              <a:rPr lang="en-US" sz="1000" dirty="0" err="1"/>
              <a:t>sf.mfa_welcome_to_mfa.htm</a:t>
            </a:r>
            <a:r>
              <a:rPr lang="en-US" sz="1000" dirty="0"/>
              <a:t>)</a:t>
            </a:r>
            <a:endParaRPr lang="en-US" sz="1000" dirty="0">
              <a:highlight>
                <a:srgbClr val="FFFFFF"/>
              </a:highlight>
            </a:endParaRPr>
          </a:p>
          <a:p>
            <a:pPr marL="171450" lvl="0" indent="-171450" algn="l" rtl="0">
              <a:spcBef>
                <a:spcPts val="500"/>
              </a:spcBef>
              <a:spcAft>
                <a:spcPts val="0"/>
              </a:spcAft>
              <a:buFont typeface="Arial" panose="020B0604020202020204" pitchFamily="34" charset="0"/>
              <a:buChar char="•"/>
            </a:pPr>
            <a:endParaRPr lang="en-US" sz="1000" dirty="0">
              <a:highlight>
                <a:srgbClr val="FFFFFF"/>
              </a:highlight>
            </a:endParaRPr>
          </a:p>
        </p:txBody>
      </p:sp>
      <p:sp>
        <p:nvSpPr>
          <p:cNvPr id="1393" name="Google Shape;1393;g9a2a2eb7a5_16_462: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98107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2"/>
        <p:cNvGrpSpPr/>
        <p:nvPr/>
      </p:nvGrpSpPr>
      <p:grpSpPr>
        <a:xfrm>
          <a:off x="0" y="0"/>
          <a:ext cx="0" cy="0"/>
          <a:chOff x="0" y="0"/>
          <a:chExt cx="0" cy="0"/>
        </a:xfrm>
      </p:grpSpPr>
      <p:sp>
        <p:nvSpPr>
          <p:cNvPr id="1413" name="Google Shape;1413;g9a2a2eb7a5_16_2747: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4" name="Google Shape;1414;g9a2a2eb7a5_16_2747: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dirty="0"/>
              <a:t>Notes:</a:t>
            </a:r>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Arial"/>
                <a:ea typeface="Arial"/>
                <a:cs typeface="Arial"/>
                <a:sym typeface="Arial"/>
              </a:rPr>
              <a:t>Let your audience know that there is lots of information and plenty of resources available to help them learn how to prepare for and roll out MFA.</a:t>
            </a:r>
            <a:endParaRPr lang="en-US" sz="1800" dirty="0"/>
          </a:p>
          <a:p>
            <a:pPr marL="165100" marR="0" lvl="0" indent="-165100" algn="l" rtl="0">
              <a:spcBef>
                <a:spcPts val="0"/>
              </a:spcBef>
              <a:spcAft>
                <a:spcPts val="0"/>
              </a:spcAft>
              <a:buClr>
                <a:schemeClr val="dk1"/>
              </a:buClr>
              <a:buSzPts val="1000"/>
              <a:buFont typeface="Arial"/>
              <a:buChar char="•"/>
            </a:pPr>
            <a:r>
              <a:rPr lang="en-US" sz="1100" b="0" i="0" u="none" strike="noStrike" cap="none" dirty="0">
                <a:solidFill>
                  <a:schemeClr val="dk1"/>
                </a:solidFill>
                <a:latin typeface="Arial"/>
                <a:ea typeface="Arial"/>
                <a:cs typeface="Arial"/>
                <a:sym typeface="Arial"/>
              </a:rPr>
              <a:t>Ask if anyone has any questions, </a:t>
            </a:r>
            <a:r>
              <a:rPr lang="en-US" sz="1100" b="0" i="0" u="none" strike="noStrike" cap="none">
                <a:solidFill>
                  <a:schemeClr val="dk1"/>
                </a:solidFill>
                <a:latin typeface="Arial"/>
                <a:ea typeface="Arial"/>
                <a:cs typeface="Arial"/>
                <a:sym typeface="Arial"/>
              </a:rPr>
              <a:t>then discuss </a:t>
            </a:r>
            <a:r>
              <a:rPr lang="en-US" sz="1100" b="0" i="0" u="none" strike="noStrike" cap="none" dirty="0">
                <a:solidFill>
                  <a:schemeClr val="dk1"/>
                </a:solidFill>
                <a:latin typeface="Arial"/>
                <a:ea typeface="Arial"/>
                <a:cs typeface="Arial"/>
                <a:sym typeface="Arial"/>
              </a:rPr>
              <a:t>any questions or concerns they may have.</a:t>
            </a:r>
            <a:endParaRPr lang="en-US" sz="1800" dirty="0"/>
          </a:p>
          <a:p>
            <a:pPr marL="0" lvl="0" indent="0" algn="l" rtl="0">
              <a:spcBef>
                <a:spcPts val="0"/>
              </a:spcBef>
              <a:spcAft>
                <a:spcPts val="0"/>
              </a:spcAft>
              <a:buNone/>
            </a:pPr>
            <a:endParaRPr sz="1100" dirty="0"/>
          </a:p>
        </p:txBody>
      </p:sp>
    </p:spTree>
    <p:extLst>
      <p:ext uri="{BB962C8B-B14F-4D97-AF65-F5344CB8AC3E}">
        <p14:creationId xmlns:p14="http://schemas.microsoft.com/office/powerpoint/2010/main" val="428217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g6b8045900b_102_95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78" name="Google Shape;1078;g6b8045900b_102_953: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1"/>
        <p:cNvGrpSpPr/>
        <p:nvPr/>
      </p:nvGrpSpPr>
      <p:grpSpPr>
        <a:xfrm>
          <a:off x="0" y="0"/>
          <a:ext cx="0" cy="0"/>
          <a:chOff x="0" y="0"/>
          <a:chExt cx="0" cy="0"/>
        </a:xfrm>
      </p:grpSpPr>
      <p:sp>
        <p:nvSpPr>
          <p:cNvPr id="1402" name="Google Shape;1402;g6b8045900b_102_127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403" name="Google Shape;1403;g6b8045900b_102_1271: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4"/>
        <p:cNvGrpSpPr/>
        <p:nvPr/>
      </p:nvGrpSpPr>
      <p:grpSpPr>
        <a:xfrm>
          <a:off x="0" y="0"/>
          <a:ext cx="0" cy="0"/>
          <a:chOff x="0" y="0"/>
          <a:chExt cx="0" cy="0"/>
        </a:xfrm>
      </p:grpSpPr>
      <p:sp>
        <p:nvSpPr>
          <p:cNvPr id="1085" name="Google Shape;1085;g6b8045900b_102_127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86" name="Google Shape;1086;g6b8045900b_102_1274: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3"/>
        <p:cNvGrpSpPr/>
        <p:nvPr/>
      </p:nvGrpSpPr>
      <p:grpSpPr>
        <a:xfrm>
          <a:off x="0" y="0"/>
          <a:ext cx="0" cy="0"/>
          <a:chOff x="0" y="0"/>
          <a:chExt cx="0" cy="0"/>
        </a:xfrm>
      </p:grpSpPr>
      <p:sp>
        <p:nvSpPr>
          <p:cNvPr id="1094" name="Google Shape;1094;g8afcec9092_60_117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5" name="Google Shape;1095;g8afcec9092_60_117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In today’s security landscape, threats are growing increasingly common and more sophisticated. The types of attacks that can cripple businesses and exploit consumers </a:t>
            </a:r>
            <a:r>
              <a:rPr lang="en-US" sz="1200" dirty="0">
                <a:hlinkClick r:id="rId3"/>
              </a:rPr>
              <a:t>are on the rise</a:t>
            </a:r>
            <a:r>
              <a:rPr lang="en-US" sz="1200" dirty="0"/>
              <a:t>. </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With more people needing to work from home, it’s even more important to implement stronger measures of account access. </a:t>
            </a:r>
            <a:r>
              <a:rPr lang="en-US" sz="1100" b="0" i="0" u="none" strike="noStrike" cap="none" dirty="0">
                <a:solidFill>
                  <a:schemeClr val="dk1"/>
                </a:solidFill>
                <a:effectLst/>
                <a:latin typeface="Arial"/>
                <a:ea typeface="Arial"/>
                <a:cs typeface="Arial"/>
                <a:sym typeface="Arial"/>
              </a:rPr>
              <a:t>A key part of a strong  security strategy is safeguarding access to Salesforce user accounts. On their own, usernames and passwords no longer provide sufficient protection because of their susceptibility to common threats like phishing attacks. </a:t>
            </a:r>
          </a:p>
        </p:txBody>
      </p:sp>
    </p:spTree>
    <p:extLst>
      <p:ext uri="{BB962C8B-B14F-4D97-AF65-F5344CB8AC3E}">
        <p14:creationId xmlns:p14="http://schemas.microsoft.com/office/powerpoint/2010/main" val="2326111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r>
              <a:rPr lang="en-US" dirty="0"/>
              <a:t>Notes:</a:t>
            </a: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0" i="0" u="none" strike="noStrike" cap="none" dirty="0">
                <a:solidFill>
                  <a:schemeClr val="dk1"/>
                </a:solidFill>
                <a:effectLst/>
                <a:latin typeface="Arial"/>
                <a:ea typeface="Arial"/>
                <a:cs typeface="Arial"/>
                <a:sym typeface="Arial"/>
              </a:rPr>
              <a:t>Most of us know about phishing by now. Phishing is when an attacker sends an email that contains a link to a malicious website. If someone clicks on the link, they can be redirected to a fake version of a login form which, when used by the unsuspecting user, allows the hacker to acquire the user’s credentials. Phishing websites can also install malware on the user’s computer, which allows the attacker to collect sensitive data about the user.</a:t>
            </a:r>
            <a:br>
              <a:rPr lang="en-US" b="0" dirty="0">
                <a:effectLst/>
              </a:rPr>
            </a:br>
            <a:br>
              <a:rPr lang="en-US" b="0" dirty="0">
                <a:effectLst/>
              </a:rPr>
            </a:br>
            <a:r>
              <a:rPr lang="en-US" sz="1100" b="0" i="0" u="none" strike="noStrike" cap="none" dirty="0">
                <a:solidFill>
                  <a:schemeClr val="dk1"/>
                </a:solidFill>
                <a:effectLst/>
                <a:latin typeface="Arial"/>
                <a:ea typeface="Arial"/>
                <a:cs typeface="Arial"/>
                <a:sym typeface="Arial"/>
              </a:rPr>
              <a:t>Here are some more reasons to add extra protection against phishing attacks: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It was the top threat action in 2019</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It was involved in 32% of confirmed breaches, and 78% of cyber-espionage incidents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28% of breaches involved malware infections, and 29% involved the use of stolen credentials (both are frequently accomplished through phishing attacks)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30% of phishing messages are opened by targeted users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endParaRPr lang="en-US" sz="1100" b="0" i="0" u="none" strike="noStrike" cap="none" dirty="0">
              <a:solidFill>
                <a:schemeClr val="dk1"/>
              </a:solidFill>
              <a:effectLst/>
              <a:latin typeface="Arial"/>
              <a:cs typeface="Arial"/>
              <a:sym typeface="Arial"/>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dirty="0"/>
              <a:t>Sources:</a:t>
            </a: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hlinkClick r:id="rId3">
                  <a:extLst>
                    <a:ext uri="{A12FA001-AC4F-418D-AE19-62706E023703}">
                      <ahyp:hlinkClr xmlns:ahyp="http://schemas.microsoft.com/office/drawing/2018/hyperlinkcolor" val="tx"/>
                    </a:ext>
                  </a:extLst>
                </a:hlinkClick>
              </a:rPr>
              <a:t>https://www.computerweekly.com/news/252483207/Vast-majority-of-cyber-attacks-are-easy-to-stop-says-Verizon</a:t>
            </a:r>
            <a:endParaRPr lang="en-US" sz="1100" u="sng" dirty="0">
              <a:solidFill>
                <a:srgbClr val="1155CC"/>
              </a:solidFill>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hlinkClick r:id="rId4">
                  <a:extLst>
                    <a:ext uri="{A12FA001-AC4F-418D-AE19-62706E023703}">
                      <ahyp:hlinkClr xmlns:ahyp="http://schemas.microsoft.com/office/drawing/2018/hyperlinkcolor" val="tx"/>
                    </a:ext>
                  </a:extLst>
                </a:hlinkClick>
              </a:rPr>
              <a:t>https://www.cisco.com/c/en/us/products/security/common-cyberattacks.html#~how-cyber-attacks-work</a:t>
            </a:r>
            <a:endParaRPr lang="en-US" sz="1100" u="sng" dirty="0">
              <a:solidFill>
                <a:srgbClr val="1155CC"/>
              </a:solidFill>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hlinkClick r:id="rId5">
                  <a:extLst>
                    <a:ext uri="{A12FA001-AC4F-418D-AE19-62706E023703}">
                      <ahyp:hlinkClr xmlns:ahyp="http://schemas.microsoft.com/office/drawing/2018/hyperlinkcolor" val="tx"/>
                    </a:ext>
                  </a:extLst>
                </a:hlinkClick>
              </a:rPr>
              <a:t>https://enterprise.verizon.com/resources/reports/dbir/</a:t>
            </a:r>
            <a:endParaRPr lang="en-US" sz="1100" u="sng" dirty="0">
              <a:solidFill>
                <a:srgbClr val="1155CC"/>
              </a:solidFill>
            </a:endParaRPr>
          </a:p>
          <a:p>
            <a:endParaRPr lang="en-US" dirty="0"/>
          </a:p>
        </p:txBody>
      </p:sp>
    </p:spTree>
    <p:extLst>
      <p:ext uri="{BB962C8B-B14F-4D97-AF65-F5344CB8AC3E}">
        <p14:creationId xmlns:p14="http://schemas.microsoft.com/office/powerpoint/2010/main" val="30145963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228600" indent="0" algn="l"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Notes:</a:t>
            </a:r>
          </a:p>
          <a:p>
            <a:pPr marL="228600" indent="0" algn="l"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There are a lot of reasons why bad actors may want to get access to Salesforce accounts. Depending on the level of access they gain, they can:</a:t>
            </a:r>
            <a:endParaRPr lang="en-US" b="0" dirty="0">
              <a:effectLst/>
            </a:endParaRP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Sell a user’s Salesforce credentials on the black market</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Assume the identity of a real user and gain access to critical data or systems (including customers’ data)</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Send spam email from legitimate user accounts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Get access to stored financial instruments or loyalty points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Make high-value purchases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Add card skimming code to a site</a:t>
            </a:r>
          </a:p>
          <a:p>
            <a:pPr marL="228600" indent="0" algn="l" rtl="0">
              <a:buFont typeface="Arial" panose="020B0604020202020204" pitchFamily="34" charset="0"/>
              <a:buNone/>
            </a:pPr>
            <a:br>
              <a:rPr lang="en-US" b="0" dirty="0">
                <a:effectLst/>
              </a:rPr>
            </a:br>
            <a:r>
              <a:rPr lang="en-US" sz="1100" b="0" i="0" u="none" strike="noStrike" cap="none" dirty="0">
                <a:solidFill>
                  <a:schemeClr val="dk1"/>
                </a:solidFill>
                <a:effectLst/>
                <a:latin typeface="Arial"/>
                <a:ea typeface="Arial"/>
                <a:cs typeface="Arial"/>
                <a:sym typeface="Arial"/>
              </a:rPr>
              <a:t>This can all have a negative impact on your business in the form of:</a:t>
            </a:r>
            <a:endParaRPr lang="en-US" b="0" dirty="0">
              <a:effectLst/>
            </a:endParaRP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Lost revenue</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Brand damage</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GDPR violations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or other fines</a:t>
            </a:r>
          </a:p>
          <a:p>
            <a:endParaRPr lang="en-US" dirty="0"/>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0" i="0" u="none" strike="noStrike" cap="none" dirty="0">
                <a:solidFill>
                  <a:schemeClr val="dk1"/>
                </a:solidFill>
                <a:effectLst/>
                <a:latin typeface="Arial"/>
                <a:ea typeface="Arial"/>
                <a:cs typeface="Arial"/>
                <a:sym typeface="Arial"/>
              </a:rPr>
              <a:t>This is where multi-factor authentication comes in. It's one of the simplest, most effective ways to prevent unauthorized account access and safeguard business and customer data. </a:t>
            </a:r>
            <a:endParaRPr lang="en-US" dirty="0"/>
          </a:p>
        </p:txBody>
      </p:sp>
    </p:spTree>
    <p:extLst>
      <p:ext uri="{BB962C8B-B14F-4D97-AF65-F5344CB8AC3E}">
        <p14:creationId xmlns:p14="http://schemas.microsoft.com/office/powerpoint/2010/main" val="2979503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2"/>
        <p:cNvGrpSpPr/>
        <p:nvPr/>
      </p:nvGrpSpPr>
      <p:grpSpPr>
        <a:xfrm>
          <a:off x="0" y="0"/>
          <a:ext cx="0" cy="0"/>
          <a:chOff x="0" y="0"/>
          <a:chExt cx="0" cy="0"/>
        </a:xfrm>
      </p:grpSpPr>
      <p:sp>
        <p:nvSpPr>
          <p:cNvPr id="1123" name="Google Shape;1123;g8afcec9092_60_359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4" name="Google Shape;1124;g8afcec9092_60_359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One of the simplest, most effective ways to help prevent unauthorized account access and protect Salesforce and customer data is through employing multi-factor authentication (MFA – also known as 2FA). MFA adds an extra layer of security to the Salesforce login process by requiring users to verify their identity with two or more pieces of evidence (or “factors”) to prove they are who they say they are. </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One factor is something the user knows, such as their username and password combination. Other factors are </a:t>
            </a:r>
            <a:r>
              <a:rPr lang="en-US" sz="1200" i="1" dirty="0"/>
              <a:t>verification methods</a:t>
            </a:r>
            <a:r>
              <a:rPr lang="en-US" sz="1200" dirty="0"/>
              <a:t> that the user has, like the code from an authenticator app on a mobile device.</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A familiar example of MFA at work is the two factors needed to withdraw money from an ATM. Your ATM card is the “something you have” and your PIN is the “something you know”.</a:t>
            </a:r>
            <a:endParaRPr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1"/>
        <p:cNvGrpSpPr/>
        <p:nvPr/>
      </p:nvGrpSpPr>
      <p:grpSpPr>
        <a:xfrm>
          <a:off x="0" y="0"/>
          <a:ext cx="0" cy="0"/>
          <a:chOff x="0" y="0"/>
          <a:chExt cx="0" cy="0"/>
        </a:xfrm>
      </p:grpSpPr>
      <p:sp>
        <p:nvSpPr>
          <p:cNvPr id="1152" name="Google Shape;1152;g8afcec9092_60_909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3" name="Google Shape;1153;g8afcec9092_60_909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MFA can prevent some of the most common types of attacks.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Using usernames and passwords alone does not provide sufficient protection because it’s easy for bad actors to exploit weak or reused passwords.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MFA ties user access to multiple, </a:t>
            </a:r>
            <a:r>
              <a:rPr lang="en-US" sz="1200" i="1" dirty="0"/>
              <a:t>different</a:t>
            </a:r>
            <a:r>
              <a:rPr lang="en-US" sz="1200" dirty="0"/>
              <a:t> types of authentication factors, making it much harder for common threats like phishing attacks or credential stuffing to succeed -- which ultimately makes your Salesforce environment safer from unauthorized access by bad actors.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For example, even if a user’s password is stolen, the odds are very low that an attacker will also be able to guess or hack the code from a user’s authentication app.</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228600" indent="0" rtl="0">
              <a:buFont typeface="Arial" panose="020B0604020202020204" pitchFamily="34" charset="0"/>
              <a:buNone/>
            </a:pPr>
            <a:r>
              <a:rPr lang="en-US" dirty="0"/>
              <a:t>Notes:</a:t>
            </a:r>
          </a:p>
          <a:p>
            <a:pPr marL="228600" indent="0" rtl="0">
              <a:buFont typeface="Arial" panose="020B0604020202020204" pitchFamily="34" charset="0"/>
              <a:buNone/>
            </a:pPr>
            <a:r>
              <a:rPr lang="en-US" dirty="0"/>
              <a:t>For all these reasons, Salesforce has announced a future requirement for MFA. </a:t>
            </a:r>
            <a:r>
              <a:rPr lang="en-US" sz="1100" b="0" i="0" u="none" strike="noStrike" cap="none" dirty="0">
                <a:solidFill>
                  <a:schemeClr val="dk1"/>
                </a:solidFill>
                <a:effectLst/>
                <a:latin typeface="Arial"/>
                <a:ea typeface="Arial"/>
                <a:cs typeface="Arial"/>
                <a:sym typeface="Arial"/>
              </a:rPr>
              <a:t>Beginning February 1, 2022, Salesforce will begin requiring customers to enable MFA in order to access Salesforce products.</a:t>
            </a:r>
            <a:endParaRPr lang="en-US" b="0" dirty="0">
              <a:effectLst/>
            </a:endParaRPr>
          </a:p>
          <a:p>
            <a:endParaRPr lang="en-US" sz="1100" b="0" i="0" u="none" strike="noStrike" cap="none" dirty="0">
              <a:solidFill>
                <a:schemeClr val="dk1"/>
              </a:solidFill>
              <a:effectLst/>
              <a:latin typeface="Arial"/>
              <a:ea typeface="Arial"/>
              <a:cs typeface="Arial"/>
              <a:sym typeface="Arial"/>
            </a:endParaRPr>
          </a:p>
          <a:p>
            <a:pPr marL="228600" indent="0"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As security threats grow increasingly common, protecting account access is more and more important. As a result, Salesforce is doubling down to help customers adapt to a new reality, and to do it while maintaining secure control over their systems and data.</a:t>
            </a:r>
            <a:endParaRPr lang="en-US" b="0" dirty="0">
              <a:effectLst/>
            </a:endParaRPr>
          </a:p>
          <a:p>
            <a:endParaRPr lang="en-US" dirty="0"/>
          </a:p>
          <a:p>
            <a:pPr rtl="0"/>
            <a:r>
              <a:rPr lang="en-US" sz="1100" b="0" i="0" u="none" strike="noStrike" cap="none" dirty="0">
                <a:solidFill>
                  <a:schemeClr val="dk1"/>
                </a:solidFill>
                <a:effectLst/>
                <a:latin typeface="Arial"/>
                <a:ea typeface="Arial"/>
                <a:cs typeface="Arial"/>
                <a:sym typeface="Arial"/>
              </a:rPr>
              <a:t>To ensure that MFA is enabled for all internal Salesforce users, customers can: </a:t>
            </a:r>
          </a:p>
          <a:p>
            <a:pPr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Enable MFA for users who log in to Salesforce products (including partner solutions) through the user interface. </a:t>
            </a:r>
          </a:p>
          <a:p>
            <a:pPr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Use their SSO provider’s MFA service</a:t>
            </a:r>
          </a:p>
          <a:p>
            <a:pPr rtl="0"/>
            <a:endParaRPr lang="en-US" sz="1100" b="0" i="0" u="none" strike="noStrike" cap="none" dirty="0">
              <a:solidFill>
                <a:schemeClr val="dk1"/>
              </a:solidFill>
              <a:effectLst/>
              <a:latin typeface="Arial"/>
              <a:ea typeface="Arial"/>
              <a:cs typeface="Arial"/>
              <a:sym typeface="Arial"/>
            </a:endParaRPr>
          </a:p>
          <a:p>
            <a:pPr marL="228600" indent="0"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If customers have a mix of SSO and non-SSO users, they can use both approaches. Salesforce products include MFA functionality at no extra cost.</a:t>
            </a:r>
          </a:p>
          <a:p>
            <a:pPr marL="228600" indent="0" rtl="0">
              <a:buFont typeface="Arial" panose="020B0604020202020204" pitchFamily="34" charset="0"/>
              <a:buNone/>
            </a:pPr>
            <a:endParaRPr lang="en-US" sz="1100" b="0" i="0" u="none" strike="noStrike" cap="none" dirty="0">
              <a:solidFill>
                <a:schemeClr val="dk1"/>
              </a:solidFill>
              <a:effectLst/>
              <a:latin typeface="Arial"/>
              <a:ea typeface="Arial"/>
              <a:cs typeface="Arial"/>
              <a:sym typeface="Arial"/>
            </a:endParaRPr>
          </a:p>
          <a:p>
            <a:pPr marL="228600" indent="0" rtl="0">
              <a:buFont typeface="Arial" panose="020B0604020202020204" pitchFamily="34" charset="0"/>
              <a:buNone/>
            </a:pPr>
            <a:r>
              <a:rPr lang="en-US" sz="1200" b="0" i="0" u="none" strike="noStrike" cap="none" dirty="0">
                <a:solidFill>
                  <a:schemeClr val="dk1"/>
                </a:solidFill>
                <a:effectLst/>
                <a:latin typeface="Arial"/>
                <a:ea typeface="Arial"/>
                <a:cs typeface="Arial"/>
                <a:sym typeface="Arial"/>
              </a:rPr>
              <a:t>Note: For </a:t>
            </a:r>
            <a:r>
              <a:rPr lang="en-US" sz="1200" b="0" i="0" u="sng" strike="noStrike" cap="none" dirty="0">
                <a:solidFill>
                  <a:schemeClr val="dk1"/>
                </a:solidFill>
                <a:effectLst/>
                <a:latin typeface="Arial"/>
                <a:ea typeface="Arial"/>
                <a:cs typeface="Arial"/>
                <a:sym typeface="Arial"/>
                <a:hlinkClick r:id="rId3"/>
              </a:rPr>
              <a:t>products that are built on the Salesforce Platform</a:t>
            </a:r>
            <a:r>
              <a:rPr lang="en-US" sz="1200" b="0" i="0" u="none" strike="noStrike" cap="none" dirty="0">
                <a:solidFill>
                  <a:schemeClr val="dk1"/>
                </a:solidFill>
                <a:effectLst/>
                <a:latin typeface="Arial"/>
                <a:ea typeface="Arial"/>
                <a:cs typeface="Arial"/>
                <a:sym typeface="Arial"/>
              </a:rPr>
              <a:t>, it’s possible to use the MFA functionality provided in Salesforce instead of using an SSO provider’s MFA service. See </a:t>
            </a:r>
            <a:r>
              <a:rPr lang="en-US" sz="1200" b="0" i="0" u="sng" strike="noStrike" cap="none" dirty="0">
                <a:solidFill>
                  <a:schemeClr val="dk1"/>
                </a:solidFill>
                <a:effectLst/>
                <a:latin typeface="Arial"/>
                <a:ea typeface="Arial"/>
                <a:cs typeface="Arial"/>
                <a:sym typeface="Arial"/>
                <a:hlinkClick r:id="rId4"/>
              </a:rPr>
              <a:t>this slide</a:t>
            </a:r>
            <a:r>
              <a:rPr lang="en-US" sz="1200" b="0" i="0" u="none" strike="noStrike" cap="none" dirty="0">
                <a:solidFill>
                  <a:schemeClr val="dk1"/>
                </a:solidFill>
                <a:effectLst/>
                <a:latin typeface="Arial"/>
                <a:ea typeface="Arial"/>
                <a:cs typeface="Arial"/>
                <a:sym typeface="Arial"/>
              </a:rPr>
              <a:t> for details.</a:t>
            </a:r>
          </a:p>
          <a:p>
            <a:pPr marL="228600" indent="0" rtl="0">
              <a:buFont typeface="Arial" panose="020B0604020202020204" pitchFamily="34" charset="0"/>
              <a:buNone/>
            </a:pPr>
            <a:endParaRPr lang="en-US" sz="1200" b="0" i="0" u="none" strike="noStrike" cap="none" dirty="0">
              <a:solidFill>
                <a:schemeClr val="dk1"/>
              </a:solidFill>
              <a:effectLst/>
              <a:latin typeface="Arial"/>
              <a:cs typeface="Arial"/>
              <a:sym typeface="Arial"/>
            </a:endParaRPr>
          </a:p>
          <a:p>
            <a:pPr marL="228600" indent="0" rtl="0">
              <a:buFont typeface="Arial" panose="020B0604020202020204" pitchFamily="34" charset="0"/>
              <a:buNone/>
            </a:pPr>
            <a:r>
              <a:rPr lang="en-US" dirty="0"/>
              <a:t>Additional resources:  To learn more about the MFA requirement, see the Salesforce MFA FAQ at </a:t>
            </a:r>
            <a:r>
              <a:rPr lang="en-US" sz="1100" b="0" i="0" u="none" strike="noStrike" cap="none" dirty="0">
                <a:solidFill>
                  <a:schemeClr val="dk1"/>
                </a:solidFill>
                <a:effectLst/>
                <a:latin typeface="Arial"/>
                <a:ea typeface="Arial"/>
                <a:cs typeface="Arial"/>
                <a:sym typeface="Arial"/>
              </a:rPr>
              <a:t>https://</a:t>
            </a:r>
            <a:r>
              <a:rPr lang="en-US" sz="1100" b="0" i="0" u="none" strike="noStrike" cap="none" dirty="0" err="1">
                <a:solidFill>
                  <a:schemeClr val="dk1"/>
                </a:solidFill>
                <a:effectLst/>
                <a:latin typeface="Arial"/>
                <a:ea typeface="Arial"/>
                <a:cs typeface="Arial"/>
                <a:sym typeface="Arial"/>
              </a:rPr>
              <a:t>help.salesforce.com</a:t>
            </a:r>
            <a:r>
              <a:rPr lang="en-US" sz="1100" b="0" i="0" u="none" strike="noStrike" cap="none" dirty="0">
                <a:solidFill>
                  <a:schemeClr val="dk1"/>
                </a:solidFill>
                <a:effectLst/>
                <a:latin typeface="Arial"/>
                <a:ea typeface="Arial"/>
                <a:cs typeface="Arial"/>
                <a:sym typeface="Arial"/>
              </a:rPr>
              <a:t>/apex/</a:t>
            </a:r>
            <a:r>
              <a:rPr lang="en-US" sz="1100" b="0" i="0" u="none" strike="noStrike" cap="none" dirty="0" err="1">
                <a:solidFill>
                  <a:schemeClr val="dk1"/>
                </a:solidFill>
                <a:effectLst/>
                <a:latin typeface="Arial"/>
                <a:ea typeface="Arial"/>
                <a:cs typeface="Arial"/>
                <a:sym typeface="Arial"/>
              </a:rPr>
              <a:t>HTViewSolution?urlname</a:t>
            </a:r>
            <a:r>
              <a:rPr lang="en-US" sz="1100" b="0" i="0" u="none" strike="noStrike" cap="none" dirty="0">
                <a:solidFill>
                  <a:schemeClr val="dk1"/>
                </a:solidFill>
                <a:effectLst/>
                <a:latin typeface="Arial"/>
                <a:ea typeface="Arial"/>
                <a:cs typeface="Arial"/>
                <a:sym typeface="Arial"/>
              </a:rPr>
              <a:t>=Salesforce-Multi-Factor-Authentication-FAQ</a:t>
            </a:r>
            <a:endParaRPr lang="en-US" b="0" dirty="0">
              <a:effectLst/>
            </a:endParaRPr>
          </a:p>
          <a:p>
            <a:pPr marL="228600" indent="0" rtl="0">
              <a:buFont typeface="Arial" panose="020B0604020202020204" pitchFamily="34" charset="0"/>
              <a:buNone/>
            </a:pPr>
            <a:br>
              <a:rPr lang="en-US" dirty="0"/>
            </a:br>
            <a:endParaRPr lang="en-US" dirty="0"/>
          </a:p>
        </p:txBody>
      </p:sp>
    </p:spTree>
    <p:extLst>
      <p:ext uri="{BB962C8B-B14F-4D97-AF65-F5344CB8AC3E}">
        <p14:creationId xmlns:p14="http://schemas.microsoft.com/office/powerpoint/2010/main" val="19205854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jp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4.jpg"/><Relationship Id="rId1" Type="http://schemas.openxmlformats.org/officeDocument/2006/relationships/slideMaster" Target="../slideMasters/slideMaster3.xml"/><Relationship Id="rId4" Type="http://schemas.openxmlformats.org/officeDocument/2006/relationships/image" Target="../media/image35.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6.jpg"/><Relationship Id="rId1" Type="http://schemas.openxmlformats.org/officeDocument/2006/relationships/slideMaster" Target="../slideMasters/slideMaster3.xml"/><Relationship Id="rId4" Type="http://schemas.openxmlformats.org/officeDocument/2006/relationships/image" Target="../media/image37.pn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6.jp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7.jp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8.jp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9.jp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0.jpg"/><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1.jp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1.jp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jp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2.jp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3.jpg"/><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jp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67.jpg"/><Relationship Id="rId1" Type="http://schemas.openxmlformats.org/officeDocument/2006/relationships/slideMaster" Target="../slideMasters/slideMaster3.xml"/><Relationship Id="rId5" Type="http://schemas.openxmlformats.org/officeDocument/2006/relationships/image" Target="../media/image68.png"/><Relationship Id="rId4" Type="http://schemas.openxmlformats.org/officeDocument/2006/relationships/image" Target="../media/image24.pn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9.jpg"/><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0.jpg"/><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1.jpg"/><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png"/><Relationship Id="rId1" Type="http://schemas.openxmlformats.org/officeDocument/2006/relationships/slideMaster" Target="../slideMasters/slideMaster3.xml"/><Relationship Id="rId4" Type="http://schemas.openxmlformats.org/officeDocument/2006/relationships/image" Target="../media/image74.jpg"/></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84.jpg"/><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89.png"/><Relationship Id="rId2" Type="http://schemas.openxmlformats.org/officeDocument/2006/relationships/image" Target="../media/image85.png"/><Relationship Id="rId1" Type="http://schemas.openxmlformats.org/officeDocument/2006/relationships/slideMaster" Target="../slideMasters/slideMaster3.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24.png"/><Relationship Id="rId2" Type="http://schemas.openxmlformats.org/officeDocument/2006/relationships/image" Target="../media/image90.jpg"/><Relationship Id="rId1" Type="http://schemas.openxmlformats.org/officeDocument/2006/relationships/slideMaster" Target="../slideMasters/slideMaster3.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5.jpg"/><Relationship Id="rId1" Type="http://schemas.openxmlformats.org/officeDocument/2006/relationships/slideMaster" Target="../slideMasters/slideMaster3.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9.jpg"/><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Master" Target="../slideMasters/slideMaster3.xml"/><Relationship Id="rId4" Type="http://schemas.openxmlformats.org/officeDocument/2006/relationships/image" Target="../media/image82.png"/></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96.jpg"/><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Master" Target="../slideMasters/slideMaster3.xml"/><Relationship Id="rId5" Type="http://schemas.openxmlformats.org/officeDocument/2006/relationships/image" Target="../media/image97.png"/><Relationship Id="rId4" Type="http://schemas.openxmlformats.org/officeDocument/2006/relationships/image" Target="../media/image87.png"/></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1.jpg"/><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6.jpg"/><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jp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jp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jp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jp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0.jp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3.jp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3.jp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jp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jp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4.jpg"/><Relationship Id="rId1" Type="http://schemas.openxmlformats.org/officeDocument/2006/relationships/slideMaster" Target="../slideMasters/slideMaster2.xml"/><Relationship Id="rId4" Type="http://schemas.openxmlformats.org/officeDocument/2006/relationships/image" Target="../media/image35.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6.jpg"/><Relationship Id="rId1" Type="http://schemas.openxmlformats.org/officeDocument/2006/relationships/slideMaster" Target="../slideMasters/slideMaster2.xml"/><Relationship Id="rId4" Type="http://schemas.openxmlformats.org/officeDocument/2006/relationships/image" Target="../media/image37.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image" Target="../media/image40.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6.jp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7.jp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8.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9.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0.jp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1.jp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1.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5.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2.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3.jp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jp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jp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65.jp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67.jpg"/><Relationship Id="rId1" Type="http://schemas.openxmlformats.org/officeDocument/2006/relationships/slideMaster" Target="../slideMasters/slideMaster2.xml"/><Relationship Id="rId5" Type="http://schemas.openxmlformats.org/officeDocument/2006/relationships/image" Target="../media/image68.png"/><Relationship Id="rId4" Type="http://schemas.openxmlformats.org/officeDocument/2006/relationships/image" Target="../media/image2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9.jp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0.jp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1.jp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image" Target="../media/image72.png"/><Relationship Id="rId1" Type="http://schemas.openxmlformats.org/officeDocument/2006/relationships/slideMaster" Target="../slideMasters/slideMaster2.xml"/><Relationship Id="rId4" Type="http://schemas.openxmlformats.org/officeDocument/2006/relationships/image" Target="../media/image74.jp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5.jpg"/><Relationship Id="rId1" Type="http://schemas.openxmlformats.org/officeDocument/2006/relationships/slideMaster" Target="../slideMasters/slideMaster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79.jp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Master" Target="../slideMasters/slideMaster2.xml"/><Relationship Id="rId4" Type="http://schemas.openxmlformats.org/officeDocument/2006/relationships/image" Target="../media/image82.png"/></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84.jp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89.png"/><Relationship Id="rId2" Type="http://schemas.openxmlformats.org/officeDocument/2006/relationships/image" Target="../media/image85.png"/><Relationship Id="rId1" Type="http://schemas.openxmlformats.org/officeDocument/2006/relationships/slideMaster" Target="../slideMasters/slideMaster2.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24.png"/><Relationship Id="rId2" Type="http://schemas.openxmlformats.org/officeDocument/2006/relationships/image" Target="../media/image90.jpg"/><Relationship Id="rId1" Type="http://schemas.openxmlformats.org/officeDocument/2006/relationships/slideMaster" Target="../slideMasters/slideMaster2.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92.png"/></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7.jp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0.jp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Master" Target="../slideMasters/slideMaster3.xml"/><Relationship Id="rId4" Type="http://schemas.openxmlformats.org/officeDocument/2006/relationships/image" Target="../media/image24.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3.jp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3.jpg"/><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3.jpg"/><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6.jp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H - Basic 2 Column">
  <p:cSld name="2-column">
    <p:spTree>
      <p:nvGrpSpPr>
        <p:cNvPr id="1" name="Shape 31"/>
        <p:cNvGrpSpPr/>
        <p:nvPr/>
      </p:nvGrpSpPr>
      <p:grpSpPr>
        <a:xfrm>
          <a:off x="0" y="0"/>
          <a:ext cx="0" cy="0"/>
          <a:chOff x="0" y="0"/>
          <a:chExt cx="0" cy="0"/>
        </a:xfrm>
      </p:grpSpPr>
      <p:sp>
        <p:nvSpPr>
          <p:cNvPr id="32" name="Google Shape;32;p3"/>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33" name="Google Shape;33;p3"/>
          <p:cNvSpPr txBox="1">
            <a:spLocks noGrp="1"/>
          </p:cNvSpPr>
          <p:nvPr>
            <p:ph type="body" idx="1"/>
          </p:nvPr>
        </p:nvSpPr>
        <p:spPr>
          <a:xfrm>
            <a:off x="571500" y="1688084"/>
            <a:ext cx="53034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34" name="Google Shape;34;p3"/>
          <p:cNvSpPr txBox="1">
            <a:spLocks noGrp="1"/>
          </p:cNvSpPr>
          <p:nvPr>
            <p:ph type="body" idx="2"/>
          </p:nvPr>
        </p:nvSpPr>
        <p:spPr>
          <a:xfrm>
            <a:off x="6313932" y="1688084"/>
            <a:ext cx="53034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35" name="Google Shape;35;p3"/>
          <p:cNvSpPr txBox="1">
            <a:spLocks noGrp="1"/>
          </p:cNvSpPr>
          <p:nvPr>
            <p:ph type="body" idx="3"/>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36" name="Google Shape;36;p3"/>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I - Basic 3 Column">
  <p:cSld name="3_column">
    <p:spTree>
      <p:nvGrpSpPr>
        <p:cNvPr id="1" name="Shape 79"/>
        <p:cNvGrpSpPr/>
        <p:nvPr/>
      </p:nvGrpSpPr>
      <p:grpSpPr>
        <a:xfrm>
          <a:off x="0" y="0"/>
          <a:ext cx="0" cy="0"/>
          <a:chOff x="0" y="0"/>
          <a:chExt cx="0" cy="0"/>
        </a:xfrm>
      </p:grpSpPr>
      <p:sp>
        <p:nvSpPr>
          <p:cNvPr id="80" name="Google Shape;80;p12"/>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81" name="Google Shape;81;p12"/>
          <p:cNvSpPr txBox="1">
            <a:spLocks noGrp="1"/>
          </p:cNvSpPr>
          <p:nvPr>
            <p:ph type="body" idx="1"/>
          </p:nvPr>
        </p:nvSpPr>
        <p:spPr>
          <a:xfrm>
            <a:off x="571500" y="1688084"/>
            <a:ext cx="34290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82" name="Google Shape;82;p12"/>
          <p:cNvSpPr txBox="1">
            <a:spLocks noGrp="1"/>
          </p:cNvSpPr>
          <p:nvPr>
            <p:ph type="body" idx="2"/>
          </p:nvPr>
        </p:nvSpPr>
        <p:spPr>
          <a:xfrm>
            <a:off x="4377366" y="1687800"/>
            <a:ext cx="3429000" cy="4224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83" name="Google Shape;83;p12"/>
          <p:cNvSpPr txBox="1">
            <a:spLocks noGrp="1"/>
          </p:cNvSpPr>
          <p:nvPr>
            <p:ph type="body" idx="3"/>
          </p:nvPr>
        </p:nvSpPr>
        <p:spPr>
          <a:xfrm>
            <a:off x="8183232" y="1687514"/>
            <a:ext cx="3429000" cy="4224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84" name="Google Shape;84;p12"/>
          <p:cNvSpPr txBox="1">
            <a:spLocks noGrp="1"/>
          </p:cNvSpPr>
          <p:nvPr>
            <p:ph type="body" idx="4"/>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85" name="Google Shape;85;p12"/>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710"/>
        <p:cNvGrpSpPr/>
        <p:nvPr/>
      </p:nvGrpSpPr>
      <p:grpSpPr>
        <a:xfrm>
          <a:off x="0" y="0"/>
          <a:ext cx="0" cy="0"/>
          <a:chOff x="0" y="0"/>
          <a:chExt cx="0" cy="0"/>
        </a:xfrm>
      </p:grpSpPr>
      <p:pic>
        <p:nvPicPr>
          <p:cNvPr id="711" name="Google Shape;711;p101"/>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712" name="Google Shape;712;p10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3" name="Google Shape;713;p10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4" name="Google Shape;714;p10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15" name="Google Shape;715;p10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716"/>
        <p:cNvGrpSpPr/>
        <p:nvPr/>
      </p:nvGrpSpPr>
      <p:grpSpPr>
        <a:xfrm>
          <a:off x="0" y="0"/>
          <a:ext cx="0" cy="0"/>
          <a:chOff x="0" y="0"/>
          <a:chExt cx="0" cy="0"/>
        </a:xfrm>
      </p:grpSpPr>
      <p:sp>
        <p:nvSpPr>
          <p:cNvPr id="717" name="Google Shape;717;p10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8" name="Google Shape;718;p102"/>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9" name="Google Shape;719;p10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grpSp>
        <p:nvGrpSpPr>
          <p:cNvPr id="720" name="Google Shape;720;p102"/>
          <p:cNvGrpSpPr/>
          <p:nvPr/>
        </p:nvGrpSpPr>
        <p:grpSpPr>
          <a:xfrm>
            <a:off x="0" y="893"/>
            <a:ext cx="12185173" cy="6854155"/>
            <a:chOff x="0" y="893"/>
            <a:chExt cx="12188830" cy="6856212"/>
          </a:xfrm>
        </p:grpSpPr>
        <p:pic>
          <p:nvPicPr>
            <p:cNvPr id="721" name="Google Shape;721;p102"/>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722" name="Google Shape;722;p10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723" name="Google Shape;723;p102"/>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724"/>
        <p:cNvGrpSpPr/>
        <p:nvPr/>
      </p:nvGrpSpPr>
      <p:grpSpPr>
        <a:xfrm>
          <a:off x="0" y="0"/>
          <a:ext cx="0" cy="0"/>
          <a:chOff x="0" y="0"/>
          <a:chExt cx="0" cy="0"/>
        </a:xfrm>
      </p:grpSpPr>
      <p:pic>
        <p:nvPicPr>
          <p:cNvPr id="725" name="Google Shape;725;p10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26" name="Google Shape;726;p103"/>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727" name="Google Shape;727;p10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28" name="Google Shape;728;p103"/>
          <p:cNvSpPr txBox="1">
            <a:spLocks noGrp="1"/>
          </p:cNvSpPr>
          <p:nvPr>
            <p:ph type="body" idx="1"/>
          </p:nvPr>
        </p:nvSpPr>
        <p:spPr>
          <a:xfrm>
            <a:off x="571500" y="1611886"/>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29" name="Google Shape;729;p10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0" name="Google Shape;730;p10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pic>
        <p:nvPicPr>
          <p:cNvPr id="731" name="Google Shape;731;p103"/>
          <p:cNvPicPr preferRelativeResize="0"/>
          <p:nvPr/>
        </p:nvPicPr>
        <p:blipFill rotWithShape="1">
          <a:blip r:embed="rId4">
            <a:alphaModFix/>
          </a:blip>
          <a:srcRect/>
          <a:stretch/>
        </p:blipFill>
        <p:spPr>
          <a:xfrm>
            <a:off x="10760104" y="5944987"/>
            <a:ext cx="540797" cy="593237"/>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732"/>
        <p:cNvGrpSpPr/>
        <p:nvPr/>
      </p:nvGrpSpPr>
      <p:grpSpPr>
        <a:xfrm>
          <a:off x="0" y="0"/>
          <a:ext cx="0" cy="0"/>
          <a:chOff x="0" y="0"/>
          <a:chExt cx="0" cy="0"/>
        </a:xfrm>
      </p:grpSpPr>
      <p:pic>
        <p:nvPicPr>
          <p:cNvPr id="733" name="Google Shape;733;p104"/>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34" name="Google Shape;734;p104"/>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35" name="Google Shape;735;p10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36" name="Google Shape;736;p104"/>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37" name="Google Shape;737;p10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8" name="Google Shape;738;p104"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739"/>
        <p:cNvGrpSpPr/>
        <p:nvPr/>
      </p:nvGrpSpPr>
      <p:grpSpPr>
        <a:xfrm>
          <a:off x="0" y="0"/>
          <a:ext cx="0" cy="0"/>
          <a:chOff x="0" y="0"/>
          <a:chExt cx="0" cy="0"/>
        </a:xfrm>
      </p:grpSpPr>
      <p:pic>
        <p:nvPicPr>
          <p:cNvPr id="740" name="Google Shape;740;p105"/>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41" name="Google Shape;741;p105"/>
          <p:cNvPicPr preferRelativeResize="0"/>
          <p:nvPr/>
        </p:nvPicPr>
        <p:blipFill rotWithShape="1">
          <a:blip r:embed="rId3">
            <a:alphaModFix/>
          </a:blip>
          <a:srcRect/>
          <a:stretch/>
        </p:blipFill>
        <p:spPr>
          <a:xfrm>
            <a:off x="0" y="0"/>
            <a:ext cx="12185637" cy="6854425"/>
          </a:xfrm>
          <a:prstGeom prst="rect">
            <a:avLst/>
          </a:prstGeom>
          <a:noFill/>
          <a:ln>
            <a:noFill/>
          </a:ln>
        </p:spPr>
      </p:pic>
      <p:sp>
        <p:nvSpPr>
          <p:cNvPr id="742" name="Google Shape;742;p10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43" name="Google Shape;743;p105"/>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44" name="Google Shape;744;p10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45" name="Google Shape;745;p105"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746"/>
        <p:cNvGrpSpPr/>
        <p:nvPr/>
      </p:nvGrpSpPr>
      <p:grpSpPr>
        <a:xfrm>
          <a:off x="0" y="0"/>
          <a:ext cx="0" cy="0"/>
          <a:chOff x="0" y="0"/>
          <a:chExt cx="0" cy="0"/>
        </a:xfrm>
      </p:grpSpPr>
      <p:pic>
        <p:nvPicPr>
          <p:cNvPr id="747" name="Google Shape;747;p10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48" name="Google Shape;748;p106"/>
          <p:cNvPicPr preferRelativeResize="0"/>
          <p:nvPr/>
        </p:nvPicPr>
        <p:blipFill rotWithShape="1">
          <a:blip r:embed="rId3">
            <a:alphaModFix/>
          </a:blip>
          <a:srcRect/>
          <a:stretch/>
        </p:blipFill>
        <p:spPr>
          <a:xfrm>
            <a:off x="4" y="0"/>
            <a:ext cx="12185637" cy="6854425"/>
          </a:xfrm>
          <a:prstGeom prst="rect">
            <a:avLst/>
          </a:prstGeom>
          <a:noFill/>
          <a:ln>
            <a:noFill/>
          </a:ln>
        </p:spPr>
      </p:pic>
      <p:sp>
        <p:nvSpPr>
          <p:cNvPr id="749" name="Google Shape;749;p10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0" name="Google Shape;750;p106"/>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1" name="Google Shape;751;p10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2" name="Google Shape;752;p10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753"/>
        <p:cNvGrpSpPr/>
        <p:nvPr/>
      </p:nvGrpSpPr>
      <p:grpSpPr>
        <a:xfrm>
          <a:off x="0" y="0"/>
          <a:ext cx="0" cy="0"/>
          <a:chOff x="0" y="0"/>
          <a:chExt cx="0" cy="0"/>
        </a:xfrm>
      </p:grpSpPr>
      <p:pic>
        <p:nvPicPr>
          <p:cNvPr id="754" name="Google Shape;754;p107"/>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55" name="Google Shape;755;p107"/>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56" name="Google Shape;756;p10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7" name="Google Shape;757;p107"/>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8" name="Google Shape;758;p10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9" name="Google Shape;759;p10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760"/>
        <p:cNvGrpSpPr/>
        <p:nvPr/>
      </p:nvGrpSpPr>
      <p:grpSpPr>
        <a:xfrm>
          <a:off x="0" y="0"/>
          <a:ext cx="0" cy="0"/>
          <a:chOff x="0" y="0"/>
          <a:chExt cx="0" cy="0"/>
        </a:xfrm>
      </p:grpSpPr>
      <p:pic>
        <p:nvPicPr>
          <p:cNvPr id="761" name="Google Shape;761;p108"/>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2" name="Google Shape;762;p108"/>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63" name="Google Shape;763;p10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64" name="Google Shape;764;p108"/>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65" name="Google Shape;765;p10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66" name="Google Shape;766;p108"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767"/>
        <p:cNvGrpSpPr/>
        <p:nvPr/>
      </p:nvGrpSpPr>
      <p:grpSpPr>
        <a:xfrm>
          <a:off x="0" y="0"/>
          <a:ext cx="0" cy="0"/>
          <a:chOff x="0" y="0"/>
          <a:chExt cx="0" cy="0"/>
        </a:xfrm>
      </p:grpSpPr>
      <p:pic>
        <p:nvPicPr>
          <p:cNvPr id="768" name="Google Shape;768;p109"/>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9" name="Google Shape;769;p109"/>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0" name="Google Shape;770;p10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1" name="Google Shape;771;p109"/>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2" name="Google Shape;772;p10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73" name="Google Shape;773;p109"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774"/>
        <p:cNvGrpSpPr/>
        <p:nvPr/>
      </p:nvGrpSpPr>
      <p:grpSpPr>
        <a:xfrm>
          <a:off x="0" y="0"/>
          <a:ext cx="0" cy="0"/>
          <a:chOff x="0" y="0"/>
          <a:chExt cx="0" cy="0"/>
        </a:xfrm>
      </p:grpSpPr>
      <p:pic>
        <p:nvPicPr>
          <p:cNvPr id="775" name="Google Shape;775;p110"/>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76" name="Google Shape;776;p110"/>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7" name="Google Shape;777;p110"/>
          <p:cNvSpPr txBox="1">
            <a:spLocks noGrp="1"/>
          </p:cNvSpPr>
          <p:nvPr>
            <p:ph type="title"/>
          </p:nvPr>
        </p:nvSpPr>
        <p:spPr>
          <a:xfrm>
            <a:off x="571500" y="63504"/>
            <a:ext cx="74298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8" name="Google Shape;778;p110"/>
          <p:cNvSpPr txBox="1">
            <a:spLocks noGrp="1"/>
          </p:cNvSpPr>
          <p:nvPr>
            <p:ph type="body" idx="1"/>
          </p:nvPr>
        </p:nvSpPr>
        <p:spPr>
          <a:xfrm>
            <a:off x="571500" y="1611888"/>
            <a:ext cx="72816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9" name="Google Shape;779;p110"/>
          <p:cNvSpPr txBox="1">
            <a:spLocks noGrp="1"/>
          </p:cNvSpPr>
          <p:nvPr>
            <p:ph type="body" idx="2"/>
          </p:nvPr>
        </p:nvSpPr>
        <p:spPr>
          <a:xfrm>
            <a:off x="571500" y="1097179"/>
            <a:ext cx="74298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0" name="Google Shape;780;p110"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M - Stage Area - Mntns Low ">
  <p:cSld name="3_column_1_1_1_1">
    <p:spTree>
      <p:nvGrpSpPr>
        <p:cNvPr id="1" name="Shape 86"/>
        <p:cNvGrpSpPr/>
        <p:nvPr/>
      </p:nvGrpSpPr>
      <p:grpSpPr>
        <a:xfrm>
          <a:off x="0" y="0"/>
          <a:ext cx="0" cy="0"/>
          <a:chOff x="0" y="0"/>
          <a:chExt cx="0" cy="0"/>
        </a:xfrm>
      </p:grpSpPr>
      <p:pic>
        <p:nvPicPr>
          <p:cNvPr id="87" name="Google Shape;87;p13" descr="Slide05.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88" name="Google Shape;88;p13"/>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89" name="Google Shape;89;p13"/>
          <p:cNvSpPr txBox="1">
            <a:spLocks noGrp="1"/>
          </p:cNvSpPr>
          <p:nvPr>
            <p:ph type="body" idx="1"/>
          </p:nvPr>
        </p:nvSpPr>
        <p:spPr>
          <a:xfrm>
            <a:off x="571500" y="1688075"/>
            <a:ext cx="107052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90" name="Google Shape;90;p13"/>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781"/>
        <p:cNvGrpSpPr/>
        <p:nvPr/>
      </p:nvGrpSpPr>
      <p:grpSpPr>
        <a:xfrm>
          <a:off x="0" y="0"/>
          <a:ext cx="0" cy="0"/>
          <a:chOff x="0" y="0"/>
          <a:chExt cx="0" cy="0"/>
        </a:xfrm>
      </p:grpSpPr>
      <p:pic>
        <p:nvPicPr>
          <p:cNvPr id="782" name="Google Shape;782;p111"/>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83" name="Google Shape;783;p111"/>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84" name="Google Shape;784;p11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85" name="Google Shape;785;p11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86" name="Google Shape;786;p11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7" name="Google Shape;787;p111"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788"/>
        <p:cNvGrpSpPr/>
        <p:nvPr/>
      </p:nvGrpSpPr>
      <p:grpSpPr>
        <a:xfrm>
          <a:off x="0" y="0"/>
          <a:ext cx="0" cy="0"/>
          <a:chOff x="0" y="0"/>
          <a:chExt cx="0" cy="0"/>
        </a:xfrm>
      </p:grpSpPr>
      <p:pic>
        <p:nvPicPr>
          <p:cNvPr id="789" name="Google Shape;789;p112"/>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90" name="Google Shape;790;p112"/>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91" name="Google Shape;791;p11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2" name="Google Shape;792;p112"/>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93" name="Google Shape;793;p11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4" name="Google Shape;794;p112"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795"/>
        <p:cNvGrpSpPr/>
        <p:nvPr/>
      </p:nvGrpSpPr>
      <p:grpSpPr>
        <a:xfrm>
          <a:off x="0" y="0"/>
          <a:ext cx="0" cy="0"/>
          <a:chOff x="0" y="0"/>
          <a:chExt cx="0" cy="0"/>
        </a:xfrm>
      </p:grpSpPr>
      <p:pic>
        <p:nvPicPr>
          <p:cNvPr id="796" name="Google Shape;796;p11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97" name="Google Shape;797;p11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8" name="Google Shape;798;p113"/>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9" name="Google Shape;799;p11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00" name="Google Shape;800;p113"/>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900"/>
              <a:buNone/>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801"/>
        <p:cNvGrpSpPr/>
        <p:nvPr/>
      </p:nvGrpSpPr>
      <p:grpSpPr>
        <a:xfrm>
          <a:off x="0" y="0"/>
          <a:ext cx="0" cy="0"/>
          <a:chOff x="0" y="0"/>
          <a:chExt cx="0" cy="0"/>
        </a:xfrm>
      </p:grpSpPr>
      <p:pic>
        <p:nvPicPr>
          <p:cNvPr id="802" name="Google Shape;802;p11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3" name="Google Shape;803;p114"/>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04" name="Google Shape;804;p11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05" name="Google Shape;805;p11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06" name="Google Shape;806;p11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807"/>
        <p:cNvGrpSpPr/>
        <p:nvPr/>
      </p:nvGrpSpPr>
      <p:grpSpPr>
        <a:xfrm>
          <a:off x="0" y="0"/>
          <a:ext cx="0" cy="0"/>
          <a:chOff x="0" y="0"/>
          <a:chExt cx="0" cy="0"/>
        </a:xfrm>
      </p:grpSpPr>
      <p:pic>
        <p:nvPicPr>
          <p:cNvPr id="808" name="Google Shape;808;p11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9" name="Google Shape;809;p11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10" name="Google Shape;810;p115"/>
          <p:cNvSpPr txBox="1">
            <a:spLocks noGrp="1"/>
          </p:cNvSpPr>
          <p:nvPr>
            <p:ph type="body" idx="1"/>
          </p:nvPr>
        </p:nvSpPr>
        <p:spPr>
          <a:xfrm>
            <a:off x="571499" y="1611888"/>
            <a:ext cx="47994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11" name="Google Shape;811;p11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2" name="Google Shape;812;p115"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813"/>
        <p:cNvGrpSpPr/>
        <p:nvPr/>
      </p:nvGrpSpPr>
      <p:grpSpPr>
        <a:xfrm>
          <a:off x="0" y="0"/>
          <a:ext cx="0" cy="0"/>
          <a:chOff x="0" y="0"/>
          <a:chExt cx="0" cy="0"/>
        </a:xfrm>
      </p:grpSpPr>
      <p:pic>
        <p:nvPicPr>
          <p:cNvPr id="814" name="Google Shape;814;p116"/>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15" name="Google Shape;815;p11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816" name="Google Shape;816;p116"/>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9250" algn="l" rtl="0">
              <a:lnSpc>
                <a:spcPct val="100000"/>
              </a:lnSpc>
              <a:spcBef>
                <a:spcPts val="300"/>
              </a:spcBef>
              <a:spcAft>
                <a:spcPts val="0"/>
              </a:spcAft>
              <a:buSzPts val="1900"/>
              <a:buChar char="•"/>
              <a:defRPr>
                <a:solidFill>
                  <a:srgbClr val="424145"/>
                </a:solidFill>
              </a:defRPr>
            </a:lvl2pPr>
            <a:lvl3pPr marL="1371600" lvl="2" indent="-330200" algn="l" rtl="0">
              <a:lnSpc>
                <a:spcPct val="100000"/>
              </a:lnSpc>
              <a:spcBef>
                <a:spcPts val="700"/>
              </a:spcBef>
              <a:spcAft>
                <a:spcPts val="0"/>
              </a:spcAft>
              <a:buSzPts val="1600"/>
              <a:buChar char="•"/>
              <a:defRPr>
                <a:solidFill>
                  <a:srgbClr val="424145"/>
                </a:solidFill>
              </a:defRPr>
            </a:lvl3pPr>
            <a:lvl4pPr marL="1828800" lvl="3" indent="-323850" algn="l" rtl="0">
              <a:lnSpc>
                <a:spcPct val="100000"/>
              </a:lnSpc>
              <a:spcBef>
                <a:spcPts val="700"/>
              </a:spcBef>
              <a:spcAft>
                <a:spcPts val="0"/>
              </a:spcAft>
              <a:buSzPts val="1500"/>
              <a:buChar char="•"/>
              <a:defRPr>
                <a:solidFill>
                  <a:srgbClr val="424145"/>
                </a:solidFill>
              </a:defRPr>
            </a:lvl4pPr>
            <a:lvl5pPr marL="2286000" lvl="4" indent="-228600" algn="l" rtl="0">
              <a:lnSpc>
                <a:spcPct val="100000"/>
              </a:lnSpc>
              <a:spcBef>
                <a:spcPts val="700"/>
              </a:spcBef>
              <a:spcAft>
                <a:spcPts val="0"/>
              </a:spcAft>
              <a:buSzPts val="1500"/>
              <a:buNone/>
              <a:defRPr>
                <a:solidFill>
                  <a:srgbClr val="424145"/>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7" name="Google Shape;817;p116"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18" name="Google Shape;818;p116"/>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819"/>
        <p:cNvGrpSpPr/>
        <p:nvPr/>
      </p:nvGrpSpPr>
      <p:grpSpPr>
        <a:xfrm>
          <a:off x="0" y="0"/>
          <a:ext cx="0" cy="0"/>
          <a:chOff x="0" y="0"/>
          <a:chExt cx="0" cy="0"/>
        </a:xfrm>
      </p:grpSpPr>
      <p:pic>
        <p:nvPicPr>
          <p:cNvPr id="820" name="Google Shape;820;p117"/>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21" name="Google Shape;821;p11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22" name="Google Shape;822;p117"/>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3" name="Google Shape;823;p11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24" name="Google Shape;824;p11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25" name="Google Shape;825;p117"/>
          <p:cNvSpPr txBox="1">
            <a:spLocks noGrp="1"/>
          </p:cNvSpPr>
          <p:nvPr>
            <p:ph type="body" idx="3"/>
          </p:nvPr>
        </p:nvSpPr>
        <p:spPr>
          <a:xfrm>
            <a:off x="8248564" y="3736209"/>
            <a:ext cx="31473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300"/>
              <a:buNone/>
              <a:defRPr sz="2300">
                <a:solidFill>
                  <a:schemeClr val="lt1"/>
                </a:solidFill>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826"/>
        <p:cNvGrpSpPr/>
        <p:nvPr/>
      </p:nvGrpSpPr>
      <p:grpSpPr>
        <a:xfrm>
          <a:off x="0" y="0"/>
          <a:ext cx="0" cy="0"/>
          <a:chOff x="0" y="0"/>
          <a:chExt cx="0" cy="0"/>
        </a:xfrm>
      </p:grpSpPr>
      <p:pic>
        <p:nvPicPr>
          <p:cNvPr id="827" name="Google Shape;827;p118"/>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28" name="Google Shape;828;p118"/>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9" name="Google Shape;829;p118"/>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30" name="Google Shape;830;p11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31" name="Google Shape;831;p118"/>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832"/>
        <p:cNvGrpSpPr/>
        <p:nvPr/>
      </p:nvGrpSpPr>
      <p:grpSpPr>
        <a:xfrm>
          <a:off x="0" y="0"/>
          <a:ext cx="0" cy="0"/>
          <a:chOff x="0" y="0"/>
          <a:chExt cx="0" cy="0"/>
        </a:xfrm>
      </p:grpSpPr>
      <p:pic>
        <p:nvPicPr>
          <p:cNvPr id="833" name="Google Shape;833;p119"/>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34" name="Google Shape;834;p119"/>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35" name="Google Shape;835;p11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36" name="Google Shape;836;p11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37" name="Google Shape;837;p11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838"/>
        <p:cNvGrpSpPr/>
        <p:nvPr/>
      </p:nvGrpSpPr>
      <p:grpSpPr>
        <a:xfrm>
          <a:off x="0" y="0"/>
          <a:ext cx="0" cy="0"/>
          <a:chOff x="0" y="0"/>
          <a:chExt cx="0" cy="0"/>
        </a:xfrm>
      </p:grpSpPr>
      <p:pic>
        <p:nvPicPr>
          <p:cNvPr id="839" name="Google Shape;839;p12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0" name="Google Shape;840;p120"/>
          <p:cNvSpPr txBox="1">
            <a:spLocks noGrp="1"/>
          </p:cNvSpPr>
          <p:nvPr>
            <p:ph type="body" idx="1"/>
          </p:nvPr>
        </p:nvSpPr>
        <p:spPr>
          <a:xfrm>
            <a:off x="571500" y="1611884"/>
            <a:ext cx="6582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1" name="Google Shape;841;p120"/>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42" name="Google Shape;842;p12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43" name="Google Shape;843;p12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 - Stage Area - Mntns Medium">
  <p:cSld name="3_column_1_1_1_1_2">
    <p:spTree>
      <p:nvGrpSpPr>
        <p:cNvPr id="1" name="Shape 91"/>
        <p:cNvGrpSpPr/>
        <p:nvPr/>
      </p:nvGrpSpPr>
      <p:grpSpPr>
        <a:xfrm>
          <a:off x="0" y="0"/>
          <a:ext cx="0" cy="0"/>
          <a:chOff x="0" y="0"/>
          <a:chExt cx="0" cy="0"/>
        </a:xfrm>
      </p:grpSpPr>
      <p:pic>
        <p:nvPicPr>
          <p:cNvPr id="92" name="Google Shape;92;p14" descr="Slide06.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93" name="Google Shape;93;p14"/>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94" name="Google Shape;94;p14"/>
          <p:cNvSpPr txBox="1">
            <a:spLocks noGrp="1"/>
          </p:cNvSpPr>
          <p:nvPr>
            <p:ph type="body" idx="1"/>
          </p:nvPr>
        </p:nvSpPr>
        <p:spPr>
          <a:xfrm>
            <a:off x="571500" y="1688075"/>
            <a:ext cx="107052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95" name="Google Shape;95;p14"/>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844"/>
        <p:cNvGrpSpPr/>
        <p:nvPr/>
      </p:nvGrpSpPr>
      <p:grpSpPr>
        <a:xfrm>
          <a:off x="0" y="0"/>
          <a:ext cx="0" cy="0"/>
          <a:chOff x="0" y="0"/>
          <a:chExt cx="0" cy="0"/>
        </a:xfrm>
      </p:grpSpPr>
      <p:pic>
        <p:nvPicPr>
          <p:cNvPr id="845" name="Google Shape;845;p121"/>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6" name="Google Shape;846;p121"/>
          <p:cNvSpPr txBox="1">
            <a:spLocks noGrp="1"/>
          </p:cNvSpPr>
          <p:nvPr>
            <p:ph type="body" idx="1"/>
          </p:nvPr>
        </p:nvSpPr>
        <p:spPr>
          <a:xfrm>
            <a:off x="571500" y="1611887"/>
            <a:ext cx="49242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7" name="Google Shape;847;p12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48" name="Google Shape;848;p12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49" name="Google Shape;849;p121"/>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850"/>
        <p:cNvGrpSpPr/>
        <p:nvPr/>
      </p:nvGrpSpPr>
      <p:grpSpPr>
        <a:xfrm>
          <a:off x="0" y="0"/>
          <a:ext cx="0" cy="0"/>
          <a:chOff x="0" y="0"/>
          <a:chExt cx="0" cy="0"/>
        </a:xfrm>
      </p:grpSpPr>
      <p:pic>
        <p:nvPicPr>
          <p:cNvPr id="851" name="Google Shape;851;p122"/>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52" name="Google Shape;852;p122"/>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53" name="Google Shape;853;p122"/>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54" name="Google Shape;854;p122"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55" name="Google Shape;855;p12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856"/>
        <p:cNvGrpSpPr/>
        <p:nvPr/>
      </p:nvGrpSpPr>
      <p:grpSpPr>
        <a:xfrm>
          <a:off x="0" y="0"/>
          <a:ext cx="0" cy="0"/>
          <a:chOff x="0" y="0"/>
          <a:chExt cx="0" cy="0"/>
        </a:xfrm>
      </p:grpSpPr>
      <p:pic>
        <p:nvPicPr>
          <p:cNvPr id="857" name="Google Shape;857;p123"/>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58" name="Google Shape;858;p123"/>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59" name="Google Shape;859;p123"/>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60" name="Google Shape;860;p123"/>
          <p:cNvSpPr txBox="1">
            <a:spLocks noGrp="1"/>
          </p:cNvSpPr>
          <p:nvPr>
            <p:ph type="body" idx="3"/>
          </p:nvPr>
        </p:nvSpPr>
        <p:spPr>
          <a:xfrm>
            <a:off x="954448"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1" name="Google Shape;861;p123"/>
          <p:cNvSpPr txBox="1">
            <a:spLocks noGrp="1"/>
          </p:cNvSpPr>
          <p:nvPr>
            <p:ph type="body" idx="4"/>
          </p:nvPr>
        </p:nvSpPr>
        <p:spPr>
          <a:xfrm>
            <a:off x="4392502"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2" name="Google Shape;862;p123"/>
          <p:cNvSpPr>
            <a:spLocks noGrp="1"/>
          </p:cNvSpPr>
          <p:nvPr>
            <p:ph type="pic" idx="5"/>
          </p:nvPr>
        </p:nvSpPr>
        <p:spPr>
          <a:xfrm>
            <a:off x="1491447"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63" name="Google Shape;863;p123"/>
          <p:cNvSpPr>
            <a:spLocks noGrp="1"/>
          </p:cNvSpPr>
          <p:nvPr>
            <p:ph type="pic" idx="6"/>
          </p:nvPr>
        </p:nvSpPr>
        <p:spPr>
          <a:xfrm>
            <a:off x="4929501"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64" name="Google Shape;864;p123"/>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65" name="Google Shape;865;p123"/>
          <p:cNvSpPr txBox="1">
            <a:spLocks noGrp="1"/>
          </p:cNvSpPr>
          <p:nvPr>
            <p:ph type="body" idx="8"/>
          </p:nvPr>
        </p:nvSpPr>
        <p:spPr>
          <a:xfrm>
            <a:off x="7781855"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6" name="Google Shape;866;p123"/>
          <p:cNvSpPr>
            <a:spLocks noGrp="1"/>
          </p:cNvSpPr>
          <p:nvPr>
            <p:ph type="pic" idx="9"/>
          </p:nvPr>
        </p:nvSpPr>
        <p:spPr>
          <a:xfrm>
            <a:off x="8318854"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67" name="Google Shape;867;p12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68" name="Google Shape;868;p12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888"/>
        <p:cNvGrpSpPr/>
        <p:nvPr/>
      </p:nvGrpSpPr>
      <p:grpSpPr>
        <a:xfrm>
          <a:off x="0" y="0"/>
          <a:ext cx="0" cy="0"/>
          <a:chOff x="0" y="0"/>
          <a:chExt cx="0" cy="0"/>
        </a:xfrm>
      </p:grpSpPr>
      <p:pic>
        <p:nvPicPr>
          <p:cNvPr id="889" name="Google Shape;889;p12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90" name="Google Shape;890;p125"/>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5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1" name="Google Shape;891;p125"/>
          <p:cNvSpPr txBox="1">
            <a:spLocks noGrp="1"/>
          </p:cNvSpPr>
          <p:nvPr>
            <p:ph type="body" idx="1"/>
          </p:nvPr>
        </p:nvSpPr>
        <p:spPr>
          <a:xfrm>
            <a:off x="1451040" y="3334782"/>
            <a:ext cx="38835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700"/>
              </a:spcBef>
              <a:spcAft>
                <a:spcPts val="0"/>
              </a:spcAft>
              <a:buSzPts val="1600"/>
              <a:buFont typeface="Arial"/>
              <a:buChar char="​"/>
              <a:defRPr sz="1600">
                <a:solidFill>
                  <a:schemeClr val="lt1"/>
                </a:solidFill>
              </a:defRPr>
            </a:lvl2pPr>
            <a:lvl3pPr marL="1371600" lvl="2" indent="-228600" algn="ctr" rtl="0">
              <a:spcBef>
                <a:spcPts val="700"/>
              </a:spcBef>
              <a:spcAft>
                <a:spcPts val="0"/>
              </a:spcAft>
              <a:buSzPts val="1600"/>
              <a:buNone/>
              <a:defRPr/>
            </a:lvl3pPr>
            <a:lvl4pPr marL="1828800" lvl="3" indent="-228600" algn="ctr" rtl="0">
              <a:spcBef>
                <a:spcPts val="700"/>
              </a:spcBef>
              <a:spcAft>
                <a:spcPts val="0"/>
              </a:spcAft>
              <a:buSzPts val="1500"/>
              <a:buNone/>
              <a:defRPr/>
            </a:lvl4pPr>
            <a:lvl5pPr marL="2286000" lvl="4" indent="-228600" algn="ctr" rtl="0">
              <a:spcBef>
                <a:spcPts val="700"/>
              </a:spcBef>
              <a:spcAft>
                <a:spcPts val="0"/>
              </a:spcAft>
              <a:buSzPts val="2000"/>
              <a:buFont typeface="Arial"/>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892"/>
        <p:cNvGrpSpPr/>
        <p:nvPr/>
      </p:nvGrpSpPr>
      <p:grpSpPr>
        <a:xfrm>
          <a:off x="0" y="0"/>
          <a:ext cx="0" cy="0"/>
          <a:chOff x="0" y="0"/>
          <a:chExt cx="0" cy="0"/>
        </a:xfrm>
      </p:grpSpPr>
      <p:pic>
        <p:nvPicPr>
          <p:cNvPr id="893" name="Google Shape;893;p12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894" name="Google Shape;894;p126"/>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895" name="Google Shape;895;p126"/>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100"/>
              <a:buFont typeface="Salesforce Sans"/>
              <a:buChar char="“"/>
              <a:defRPr sz="31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6" name="Google Shape;896;p126"/>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97" name="Google Shape;897;p12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98"/>
        <p:cNvGrpSpPr/>
        <p:nvPr/>
      </p:nvGrpSpPr>
      <p:grpSpPr>
        <a:xfrm>
          <a:off x="0" y="0"/>
          <a:ext cx="0" cy="0"/>
          <a:chOff x="0" y="0"/>
          <a:chExt cx="0" cy="0"/>
        </a:xfrm>
      </p:grpSpPr>
      <p:pic>
        <p:nvPicPr>
          <p:cNvPr id="899" name="Google Shape;899;p127"/>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00" name="Google Shape;900;p127"/>
          <p:cNvPicPr preferRelativeResize="0"/>
          <p:nvPr/>
        </p:nvPicPr>
        <p:blipFill rotWithShape="1">
          <a:blip r:embed="rId3">
            <a:alphaModFix/>
          </a:blip>
          <a:srcRect l="20588" t="-47000" r="54208" b="47000"/>
          <a:stretch/>
        </p:blipFill>
        <p:spPr>
          <a:xfrm flipH="1">
            <a:off x="6143802" y="6044516"/>
            <a:ext cx="434879" cy="566904"/>
          </a:xfrm>
          <a:prstGeom prst="rect">
            <a:avLst/>
          </a:prstGeom>
          <a:noFill/>
          <a:ln>
            <a:noFill/>
          </a:ln>
        </p:spPr>
      </p:pic>
      <p:sp>
        <p:nvSpPr>
          <p:cNvPr id="901" name="Google Shape;901;p127"/>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2" name="Google Shape;902;p127"/>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03" name="Google Shape;903;p12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pic>
        <p:nvPicPr>
          <p:cNvPr id="904" name="Google Shape;904;p127"/>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905"/>
        <p:cNvGrpSpPr/>
        <p:nvPr/>
      </p:nvGrpSpPr>
      <p:grpSpPr>
        <a:xfrm>
          <a:off x="0" y="0"/>
          <a:ext cx="0" cy="0"/>
          <a:chOff x="0" y="0"/>
          <a:chExt cx="0" cy="0"/>
        </a:xfrm>
      </p:grpSpPr>
      <p:pic>
        <p:nvPicPr>
          <p:cNvPr id="906" name="Google Shape;906;p128"/>
          <p:cNvPicPr preferRelativeResize="0"/>
          <p:nvPr/>
        </p:nvPicPr>
        <p:blipFill rotWithShape="1">
          <a:blip r:embed="rId2">
            <a:alphaModFix/>
          </a:blip>
          <a:srcRect/>
          <a:stretch/>
        </p:blipFill>
        <p:spPr>
          <a:xfrm>
            <a:off x="3" y="1791"/>
            <a:ext cx="12185637" cy="6854425"/>
          </a:xfrm>
          <a:prstGeom prst="rect">
            <a:avLst/>
          </a:prstGeom>
          <a:noFill/>
          <a:ln>
            <a:noFill/>
          </a:ln>
        </p:spPr>
      </p:pic>
      <p:pic>
        <p:nvPicPr>
          <p:cNvPr id="907" name="Google Shape;907;p12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08" name="Google Shape;908;p128"/>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9" name="Google Shape;909;p128"/>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910"/>
        <p:cNvGrpSpPr/>
        <p:nvPr/>
      </p:nvGrpSpPr>
      <p:grpSpPr>
        <a:xfrm>
          <a:off x="0" y="0"/>
          <a:ext cx="0" cy="0"/>
          <a:chOff x="0" y="0"/>
          <a:chExt cx="0" cy="0"/>
        </a:xfrm>
      </p:grpSpPr>
      <p:pic>
        <p:nvPicPr>
          <p:cNvPr id="911" name="Google Shape;911;p129"/>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12" name="Google Shape;912;p12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3" name="Google Shape;913;p129"/>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14" name="Google Shape;914;p129"/>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915"/>
        <p:cNvGrpSpPr/>
        <p:nvPr/>
      </p:nvGrpSpPr>
      <p:grpSpPr>
        <a:xfrm>
          <a:off x="0" y="0"/>
          <a:ext cx="0" cy="0"/>
          <a:chOff x="0" y="0"/>
          <a:chExt cx="0" cy="0"/>
        </a:xfrm>
      </p:grpSpPr>
      <p:pic>
        <p:nvPicPr>
          <p:cNvPr id="916" name="Google Shape;916;p13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917" name="Google Shape;917;p13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18" name="Google Shape;918;p13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9" name="Google Shape;919;p130"/>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20" name="Google Shape;920;p130"/>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9250" algn="l" rtl="0">
              <a:spcBef>
                <a:spcPts val="300"/>
              </a:spcBef>
              <a:spcAft>
                <a:spcPts val="0"/>
              </a:spcAft>
              <a:buClr>
                <a:schemeClr val="dk1"/>
              </a:buClr>
              <a:buSzPts val="1900"/>
              <a:buChar char="•"/>
              <a:defRPr>
                <a:solidFill>
                  <a:schemeClr val="accent1"/>
                </a:solidFill>
              </a:defRPr>
            </a:lvl2pPr>
            <a:lvl3pPr marL="1371600" lvl="2" indent="-330200" algn="l" rtl="0">
              <a:spcBef>
                <a:spcPts val="700"/>
              </a:spcBef>
              <a:spcAft>
                <a:spcPts val="0"/>
              </a:spcAft>
              <a:buClr>
                <a:schemeClr val="dk1"/>
              </a:buClr>
              <a:buSzPts val="1600"/>
              <a:buChar char="•"/>
              <a:defRPr>
                <a:solidFill>
                  <a:schemeClr val="accent1"/>
                </a:solidFill>
              </a:defRPr>
            </a:lvl3pPr>
            <a:lvl4pPr marL="1828800" lvl="3" indent="-323850" algn="l" rtl="0">
              <a:spcBef>
                <a:spcPts val="700"/>
              </a:spcBef>
              <a:spcAft>
                <a:spcPts val="0"/>
              </a:spcAft>
              <a:buClr>
                <a:schemeClr val="dk1"/>
              </a:buClr>
              <a:buSzPts val="1500"/>
              <a:buChar char="•"/>
              <a:defRPr>
                <a:solidFill>
                  <a:schemeClr val="accent1"/>
                </a:solidFill>
              </a:defRPr>
            </a:lvl4pPr>
            <a:lvl5pPr marL="2286000" lvl="4" indent="-228600" algn="l" rtl="0">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921"/>
        <p:cNvGrpSpPr/>
        <p:nvPr/>
      </p:nvGrpSpPr>
      <p:grpSpPr>
        <a:xfrm>
          <a:off x="0" y="0"/>
          <a:ext cx="0" cy="0"/>
          <a:chOff x="0" y="0"/>
          <a:chExt cx="0" cy="0"/>
        </a:xfrm>
      </p:grpSpPr>
      <p:sp>
        <p:nvSpPr>
          <p:cNvPr id="922" name="Google Shape;922;p131"/>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chemeClr val="lt1"/>
              </a:solidFill>
              <a:latin typeface="Salesforce Sans"/>
              <a:ea typeface="Salesforce Sans"/>
              <a:cs typeface="Salesforce Sans"/>
              <a:sym typeface="Salesforce Sans"/>
            </a:endParaRPr>
          </a:p>
        </p:txBody>
      </p:sp>
      <p:sp>
        <p:nvSpPr>
          <p:cNvPr id="923" name="Google Shape;923;p131"/>
          <p:cNvSpPr>
            <a:spLocks noGrp="1"/>
          </p:cNvSpPr>
          <p:nvPr>
            <p:ph type="pic" idx="2"/>
          </p:nvPr>
        </p:nvSpPr>
        <p:spPr>
          <a:xfrm>
            <a:off x="182609" y="178257"/>
            <a:ext cx="3157500" cy="2639700"/>
          </a:xfrm>
          <a:prstGeom prst="rect">
            <a:avLst/>
          </a:prstGeom>
          <a:solidFill>
            <a:schemeClr val="lt2"/>
          </a:solidFill>
          <a:ln>
            <a:noFill/>
          </a:ln>
        </p:spPr>
        <p:txBody>
          <a:bodyPr spcFirstLastPara="1" wrap="square" lIns="457175" tIns="0" rIns="457175" bIns="0" anchor="ctr" anchorCtr="0">
            <a:noAutofit/>
          </a:bodyPr>
          <a:lstStyle>
            <a:lvl1pPr marR="0" lvl="0" algn="ctr" rtl="0">
              <a:spcBef>
                <a:spcPts val="1100"/>
              </a:spcBef>
              <a:spcAft>
                <a:spcPts val="0"/>
              </a:spcAft>
              <a:buClr>
                <a:srgbClr val="7F7F7F"/>
              </a:buClr>
              <a:buSzPts val="1500"/>
              <a:buFont typeface="Arial"/>
              <a:buNone/>
              <a:defRPr sz="15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924" name="Google Shape;924;p131"/>
          <p:cNvSpPr/>
          <p:nvPr/>
        </p:nvSpPr>
        <p:spPr>
          <a:xfrm>
            <a:off x="182609" y="178257"/>
            <a:ext cx="3157500" cy="26397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5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500">
              <a:solidFill>
                <a:srgbClr val="FFFFFF"/>
              </a:solidFill>
              <a:latin typeface="Salesforce Sans"/>
              <a:ea typeface="Salesforce Sans"/>
              <a:cs typeface="Salesforce Sans"/>
              <a:sym typeface="Salesforce Sans"/>
            </a:endParaRPr>
          </a:p>
        </p:txBody>
      </p:sp>
      <p:sp>
        <p:nvSpPr>
          <p:cNvPr id="925" name="Google Shape;925;p131"/>
          <p:cNvSpPr txBox="1">
            <a:spLocks noGrp="1"/>
          </p:cNvSpPr>
          <p:nvPr>
            <p:ph type="title"/>
          </p:nvPr>
        </p:nvSpPr>
        <p:spPr>
          <a:xfrm>
            <a:off x="3870664" y="489628"/>
            <a:ext cx="77469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2800"/>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26" name="Google Shape;926;p131" descr="pasted-image.pdf"/>
          <p:cNvPicPr preferRelativeResize="0"/>
          <p:nvPr/>
        </p:nvPicPr>
        <p:blipFill rotWithShape="1">
          <a:blip r:embed="rId2">
            <a:alphaModFix/>
          </a:blip>
          <a:srcRect/>
          <a:stretch/>
        </p:blipFill>
        <p:spPr>
          <a:xfrm>
            <a:off x="1388034" y="5913293"/>
            <a:ext cx="746427" cy="522586"/>
          </a:xfrm>
          <a:prstGeom prst="rect">
            <a:avLst/>
          </a:prstGeom>
          <a:noFill/>
          <a:ln>
            <a:noFill/>
          </a:ln>
        </p:spPr>
      </p:pic>
      <p:cxnSp>
        <p:nvCxnSpPr>
          <p:cNvPr id="927" name="Google Shape;927;p131"/>
          <p:cNvCxnSpPr/>
          <p:nvPr/>
        </p:nvCxnSpPr>
        <p:spPr>
          <a:xfrm rot="10800000">
            <a:off x="1761175" y="5044250"/>
            <a:ext cx="0" cy="743700"/>
          </a:xfrm>
          <a:prstGeom prst="straightConnector1">
            <a:avLst/>
          </a:prstGeom>
          <a:noFill/>
          <a:ln w="9525" cap="flat" cmpd="sng">
            <a:solidFill>
              <a:srgbClr val="BCBABD"/>
            </a:solidFill>
            <a:prstDash val="solid"/>
            <a:round/>
            <a:headEnd type="none" w="sm" len="sm"/>
            <a:tailEnd type="none" w="sm" len="sm"/>
          </a:ln>
        </p:spPr>
      </p:cxnSp>
      <p:sp>
        <p:nvSpPr>
          <p:cNvPr id="928" name="Google Shape;928;p131"/>
          <p:cNvSpPr txBox="1">
            <a:spLocks noGrp="1"/>
          </p:cNvSpPr>
          <p:nvPr>
            <p:ph type="body" idx="1"/>
          </p:nvPr>
        </p:nvSpPr>
        <p:spPr>
          <a:xfrm>
            <a:off x="3870675" y="1703698"/>
            <a:ext cx="7746900" cy="24759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23850" algn="l" rtl="0">
              <a:spcBef>
                <a:spcPts val="300"/>
              </a:spcBef>
              <a:spcAft>
                <a:spcPts val="0"/>
              </a:spcAft>
              <a:buSzPts val="1500"/>
              <a:buChar char="•"/>
              <a:defRPr sz="1500"/>
            </a:lvl2pPr>
            <a:lvl3pPr marL="1371600" lvl="2" indent="-311150" algn="l" rtl="0">
              <a:spcBef>
                <a:spcPts val="700"/>
              </a:spcBef>
              <a:spcAft>
                <a:spcPts val="0"/>
              </a:spcAft>
              <a:buSzPts val="1300"/>
              <a:buChar char="•"/>
              <a:defRPr sz="1300">
                <a:solidFill>
                  <a:schemeClr val="dk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M - Stage Area - Mnts. The Highest ">
  <p:cSld name="3_column_1_1_1_1_1">
    <p:spTree>
      <p:nvGrpSpPr>
        <p:cNvPr id="1" name="Shape 96"/>
        <p:cNvGrpSpPr/>
        <p:nvPr/>
      </p:nvGrpSpPr>
      <p:grpSpPr>
        <a:xfrm>
          <a:off x="0" y="0"/>
          <a:ext cx="0" cy="0"/>
          <a:chOff x="0" y="0"/>
          <a:chExt cx="0" cy="0"/>
        </a:xfrm>
      </p:grpSpPr>
      <p:pic>
        <p:nvPicPr>
          <p:cNvPr id="97" name="Google Shape;97;p15" descr="Slide07.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98" name="Google Shape;98;p15"/>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99" name="Google Shape;99;p15"/>
          <p:cNvSpPr txBox="1">
            <a:spLocks noGrp="1"/>
          </p:cNvSpPr>
          <p:nvPr>
            <p:ph type="body" idx="1"/>
          </p:nvPr>
        </p:nvSpPr>
        <p:spPr>
          <a:xfrm>
            <a:off x="571500" y="4149775"/>
            <a:ext cx="10705200" cy="3059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FFFFFF"/>
              </a:buClr>
              <a:buSzPts val="2000"/>
              <a:buNone/>
              <a:defRPr sz="2000">
                <a:solidFill>
                  <a:srgbClr val="FFFFFF"/>
                </a:solidFill>
              </a:defRPr>
            </a:lvl1pPr>
            <a:lvl2pPr marL="914400" lvl="1" indent="-342900" rtl="0">
              <a:lnSpc>
                <a:spcPct val="100000"/>
              </a:lnSpc>
              <a:spcBef>
                <a:spcPts val="300"/>
              </a:spcBef>
              <a:spcAft>
                <a:spcPts val="0"/>
              </a:spcAft>
              <a:buClr>
                <a:srgbClr val="FFFFFF"/>
              </a:buClr>
              <a:buSzPts val="1800"/>
              <a:buChar char="•"/>
              <a:defRPr>
                <a:solidFill>
                  <a:srgbClr val="FFFFFF"/>
                </a:solidFill>
              </a:defRPr>
            </a:lvl2pPr>
            <a:lvl3pPr marL="1371600" lvl="2" indent="-317500" rtl="0">
              <a:lnSpc>
                <a:spcPct val="100000"/>
              </a:lnSpc>
              <a:spcBef>
                <a:spcPts val="300"/>
              </a:spcBef>
              <a:spcAft>
                <a:spcPts val="0"/>
              </a:spcAft>
              <a:buClr>
                <a:srgbClr val="FFFFFF"/>
              </a:buClr>
              <a:buSzPts val="1400"/>
              <a:buChar char="•"/>
              <a:defRPr>
                <a:solidFill>
                  <a:srgbClr val="FFFFFF"/>
                </a:solidFill>
              </a:defRPr>
            </a:lvl3pPr>
            <a:lvl4pPr marL="1828800" lvl="3" indent="-317500" rtl="0">
              <a:lnSpc>
                <a:spcPct val="100000"/>
              </a:lnSpc>
              <a:spcBef>
                <a:spcPts val="600"/>
              </a:spcBef>
              <a:spcAft>
                <a:spcPts val="0"/>
              </a:spcAft>
              <a:buClr>
                <a:srgbClr val="FFFFFF"/>
              </a:buClr>
              <a:buSzPts val="1400"/>
              <a:buChar char="•"/>
              <a:defRPr>
                <a:solidFill>
                  <a:srgbClr val="FFFFFF"/>
                </a:solidFill>
              </a:defRPr>
            </a:lvl4pPr>
            <a:lvl5pPr marL="2286000" lvl="4" indent="-228600" rtl="0">
              <a:lnSpc>
                <a:spcPct val="100000"/>
              </a:lnSpc>
              <a:spcBef>
                <a:spcPts val="600"/>
              </a:spcBef>
              <a:spcAft>
                <a:spcPts val="0"/>
              </a:spcAft>
              <a:buClr>
                <a:srgbClr val="FFFFFF"/>
              </a:buClr>
              <a:buSzPts val="1400"/>
              <a:buNone/>
              <a:defRPr>
                <a:solidFill>
                  <a:srgbClr val="FFFFFF"/>
                </a:solidFill>
              </a:defRPr>
            </a:lvl5pPr>
            <a:lvl6pPr marL="2743200" lvl="5" indent="-317500" rtl="0">
              <a:spcBef>
                <a:spcPts val="600"/>
              </a:spcBef>
              <a:spcAft>
                <a:spcPts val="0"/>
              </a:spcAft>
              <a:buClr>
                <a:srgbClr val="FFFFFF"/>
              </a:buClr>
              <a:buSzPts val="1400"/>
              <a:buChar char="•"/>
              <a:defRPr sz="2000">
                <a:solidFill>
                  <a:srgbClr val="FFFFFF"/>
                </a:solidFill>
              </a:defRPr>
            </a:lvl6pPr>
            <a:lvl7pPr marL="3200400" lvl="6" indent="-317500" rtl="0">
              <a:spcBef>
                <a:spcPts val="0"/>
              </a:spcBef>
              <a:spcAft>
                <a:spcPts val="0"/>
              </a:spcAft>
              <a:buClr>
                <a:srgbClr val="FFFFFF"/>
              </a:buClr>
              <a:buSzPts val="1400"/>
              <a:buChar char="•"/>
              <a:defRPr sz="2000">
                <a:solidFill>
                  <a:srgbClr val="FFFFFF"/>
                </a:solidFill>
              </a:defRPr>
            </a:lvl7pPr>
            <a:lvl8pPr marL="3657600" lvl="7" indent="-317500" rtl="0">
              <a:spcBef>
                <a:spcPts val="0"/>
              </a:spcBef>
              <a:spcAft>
                <a:spcPts val="0"/>
              </a:spcAft>
              <a:buClr>
                <a:srgbClr val="FFFFFF"/>
              </a:buClr>
              <a:buSzPts val="1400"/>
              <a:buChar char="•"/>
              <a:defRPr sz="2000">
                <a:solidFill>
                  <a:srgbClr val="FFFFFF"/>
                </a:solidFill>
              </a:defRPr>
            </a:lvl8pPr>
            <a:lvl9pPr marL="4114800" lvl="8" indent="-317500" rtl="0">
              <a:spcBef>
                <a:spcPts val="0"/>
              </a:spcBef>
              <a:spcAft>
                <a:spcPts val="0"/>
              </a:spcAft>
              <a:buClr>
                <a:srgbClr val="FFFFFF"/>
              </a:buClr>
              <a:buSzPts val="1400"/>
              <a:buChar char="•"/>
              <a:defRPr sz="2000">
                <a:solidFill>
                  <a:srgbClr val="FFFFFF"/>
                </a:solidFill>
              </a:defRPr>
            </a:lvl9pPr>
          </a:lstStyle>
          <a:p>
            <a:endParaRPr/>
          </a:p>
        </p:txBody>
      </p:sp>
      <p:sp>
        <p:nvSpPr>
          <p:cNvPr id="100" name="Google Shape;100;p15"/>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929"/>
        <p:cNvGrpSpPr/>
        <p:nvPr/>
      </p:nvGrpSpPr>
      <p:grpSpPr>
        <a:xfrm>
          <a:off x="0" y="0"/>
          <a:ext cx="0" cy="0"/>
          <a:chOff x="0" y="0"/>
          <a:chExt cx="0" cy="0"/>
        </a:xfrm>
      </p:grpSpPr>
      <p:pic>
        <p:nvPicPr>
          <p:cNvPr id="930" name="Google Shape;930;p132"/>
          <p:cNvPicPr preferRelativeResize="0"/>
          <p:nvPr/>
        </p:nvPicPr>
        <p:blipFill rotWithShape="1">
          <a:blip r:embed="rId2">
            <a:alphaModFix/>
          </a:blip>
          <a:srcRect/>
          <a:stretch/>
        </p:blipFill>
        <p:spPr>
          <a:xfrm>
            <a:off x="2553003" y="3102344"/>
            <a:ext cx="2663867" cy="2222589"/>
          </a:xfrm>
          <a:prstGeom prst="rect">
            <a:avLst/>
          </a:prstGeom>
          <a:noFill/>
          <a:ln>
            <a:noFill/>
          </a:ln>
        </p:spPr>
      </p:pic>
      <p:grpSp>
        <p:nvGrpSpPr>
          <p:cNvPr id="931" name="Google Shape;931;p132"/>
          <p:cNvGrpSpPr/>
          <p:nvPr/>
        </p:nvGrpSpPr>
        <p:grpSpPr>
          <a:xfrm>
            <a:off x="4" y="896"/>
            <a:ext cx="12185158" cy="6854151"/>
            <a:chOff x="4" y="896"/>
            <a:chExt cx="12188815" cy="6856208"/>
          </a:xfrm>
        </p:grpSpPr>
        <p:pic>
          <p:nvPicPr>
            <p:cNvPr id="932" name="Google Shape;932;p132"/>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933" name="Google Shape;933;p132"/>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934" name="Google Shape;934;p132"/>
          <p:cNvGrpSpPr/>
          <p:nvPr/>
        </p:nvGrpSpPr>
        <p:grpSpPr>
          <a:xfrm>
            <a:off x="3" y="893"/>
            <a:ext cx="12185158" cy="6854151"/>
            <a:chOff x="3" y="893"/>
            <a:chExt cx="12188815" cy="6856208"/>
          </a:xfrm>
        </p:grpSpPr>
        <p:pic>
          <p:nvPicPr>
            <p:cNvPr id="935" name="Google Shape;935;p132"/>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936" name="Google Shape;936;p132"/>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937"/>
        <p:cNvGrpSpPr/>
        <p:nvPr/>
      </p:nvGrpSpPr>
      <p:grpSpPr>
        <a:xfrm>
          <a:off x="0" y="0"/>
          <a:ext cx="0" cy="0"/>
          <a:chOff x="0" y="0"/>
          <a:chExt cx="0" cy="0"/>
        </a:xfrm>
      </p:grpSpPr>
      <p:pic>
        <p:nvPicPr>
          <p:cNvPr id="938" name="Google Shape;938;p133"/>
          <p:cNvPicPr preferRelativeResize="0"/>
          <p:nvPr/>
        </p:nvPicPr>
        <p:blipFill rotWithShape="1">
          <a:blip r:embed="rId2">
            <a:alphaModFix/>
          </a:blip>
          <a:srcRect/>
          <a:stretch/>
        </p:blipFill>
        <p:spPr>
          <a:xfrm>
            <a:off x="1" y="893"/>
            <a:ext cx="12185644" cy="6854425"/>
          </a:xfrm>
          <a:prstGeom prst="rect">
            <a:avLst/>
          </a:prstGeom>
          <a:noFill/>
          <a:ln>
            <a:noFill/>
          </a:ln>
        </p:spPr>
      </p:pic>
      <p:sp>
        <p:nvSpPr>
          <p:cNvPr id="939" name="Google Shape;939;p13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0" name="Google Shape;940;p133"/>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1" name="Google Shape;941;p13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2" name="Google Shape;942;p13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943"/>
        <p:cNvGrpSpPr/>
        <p:nvPr/>
      </p:nvGrpSpPr>
      <p:grpSpPr>
        <a:xfrm>
          <a:off x="0" y="0"/>
          <a:ext cx="0" cy="0"/>
          <a:chOff x="0" y="0"/>
          <a:chExt cx="0" cy="0"/>
        </a:xfrm>
      </p:grpSpPr>
      <p:pic>
        <p:nvPicPr>
          <p:cNvPr id="944" name="Google Shape;944;p134"/>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945" name="Google Shape;945;p13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6" name="Google Shape;946;p134"/>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7" name="Google Shape;947;p134"/>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8" name="Google Shape;948;p13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949"/>
        <p:cNvGrpSpPr/>
        <p:nvPr/>
      </p:nvGrpSpPr>
      <p:grpSpPr>
        <a:xfrm>
          <a:off x="0" y="0"/>
          <a:ext cx="0" cy="0"/>
          <a:chOff x="0" y="0"/>
          <a:chExt cx="0" cy="0"/>
        </a:xfrm>
      </p:grpSpPr>
      <p:sp>
        <p:nvSpPr>
          <p:cNvPr id="950" name="Google Shape;950;p135"/>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sz="1500"/>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500"/>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sz="1500"/>
          </a:p>
        </p:txBody>
      </p:sp>
      <p:sp>
        <p:nvSpPr>
          <p:cNvPr id="951" name="Google Shape;951;p135"/>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500"/>
          </a:p>
        </p:txBody>
      </p:sp>
      <p:cxnSp>
        <p:nvCxnSpPr>
          <p:cNvPr id="952" name="Google Shape;952;p135"/>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953" name="Google Shape;953;p135"/>
          <p:cNvGrpSpPr/>
          <p:nvPr/>
        </p:nvGrpSpPr>
        <p:grpSpPr>
          <a:xfrm>
            <a:off x="1" y="-1588"/>
            <a:ext cx="12188700" cy="6859588"/>
            <a:chOff x="1" y="-1588"/>
            <a:chExt cx="12188700" cy="6859588"/>
          </a:xfrm>
        </p:grpSpPr>
        <p:cxnSp>
          <p:nvCxnSpPr>
            <p:cNvPr id="954" name="Google Shape;954;p135"/>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5" name="Google Shape;955;p135"/>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6" name="Google Shape;956;p135"/>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957" name="Google Shape;957;p135"/>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8" name="Google Shape;958;p135"/>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9" name="Google Shape;959;p135"/>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960" name="Google Shape;960;p135"/>
          <p:cNvSpPr txBox="1">
            <a:spLocks noGrp="1"/>
          </p:cNvSpPr>
          <p:nvPr>
            <p:ph type="title"/>
          </p:nvPr>
        </p:nvSpPr>
        <p:spPr>
          <a:xfrm>
            <a:off x="571500" y="63504"/>
            <a:ext cx="11617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grpSp>
        <p:nvGrpSpPr>
          <p:cNvPr id="961" name="Google Shape;961;p135"/>
          <p:cNvGrpSpPr/>
          <p:nvPr/>
        </p:nvGrpSpPr>
        <p:grpSpPr>
          <a:xfrm>
            <a:off x="501779" y="1767025"/>
            <a:ext cx="11185561" cy="4395468"/>
            <a:chOff x="501778" y="1690825"/>
            <a:chExt cx="11185561" cy="4395468"/>
          </a:xfrm>
        </p:grpSpPr>
        <p:sp>
          <p:nvSpPr>
            <p:cNvPr id="962" name="Google Shape;962;p135"/>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3" name="Google Shape;963;p135"/>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4" name="Google Shape;964;p135"/>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5" name="Google Shape;965;p135"/>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970"/>
        <p:cNvGrpSpPr/>
        <p:nvPr/>
      </p:nvGrpSpPr>
      <p:grpSpPr>
        <a:xfrm>
          <a:off x="0" y="0"/>
          <a:ext cx="0" cy="0"/>
          <a:chOff x="0" y="0"/>
          <a:chExt cx="0" cy="0"/>
        </a:xfrm>
      </p:grpSpPr>
      <p:pic>
        <p:nvPicPr>
          <p:cNvPr id="971" name="Google Shape;971;p137"/>
          <p:cNvPicPr preferRelativeResize="0"/>
          <p:nvPr/>
        </p:nvPicPr>
        <p:blipFill rotWithShape="1">
          <a:blip r:embed="rId2">
            <a:alphaModFix/>
          </a:blip>
          <a:srcRect t="119" b="129"/>
          <a:stretch/>
        </p:blipFill>
        <p:spPr>
          <a:xfrm>
            <a:off x="4" y="0"/>
            <a:ext cx="12185645" cy="6837566"/>
          </a:xfrm>
          <a:prstGeom prst="rect">
            <a:avLst/>
          </a:prstGeom>
          <a:noFill/>
          <a:ln>
            <a:noFill/>
          </a:ln>
        </p:spPr>
      </p:pic>
      <p:sp>
        <p:nvSpPr>
          <p:cNvPr id="972" name="Google Shape;972;p137"/>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300"/>
              <a:buFont typeface="Salesforce Sans"/>
              <a:buNone/>
              <a:defRPr sz="2300">
                <a:solidFill>
                  <a:schemeClr val="accent1"/>
                </a:solidFill>
              </a:defRPr>
            </a:lvl1pPr>
            <a:lvl2pPr marL="914400" lvl="1" indent="-349250" algn="l" rtl="0">
              <a:lnSpc>
                <a:spcPct val="100000"/>
              </a:lnSpc>
              <a:spcBef>
                <a:spcPts val="300"/>
              </a:spcBef>
              <a:spcAft>
                <a:spcPts val="0"/>
              </a:spcAft>
              <a:buClr>
                <a:schemeClr val="accent1"/>
              </a:buClr>
              <a:buSzPts val="1900"/>
              <a:buChar char="•"/>
              <a:defRPr>
                <a:solidFill>
                  <a:schemeClr val="accent1"/>
                </a:solidFill>
              </a:defRPr>
            </a:lvl2pPr>
            <a:lvl3pPr marL="1371600" lvl="2" indent="-330200" algn="l" rtl="0">
              <a:lnSpc>
                <a:spcPct val="100000"/>
              </a:lnSpc>
              <a:spcBef>
                <a:spcPts val="700"/>
              </a:spcBef>
              <a:spcAft>
                <a:spcPts val="0"/>
              </a:spcAft>
              <a:buSzPts val="1600"/>
              <a:buChar char="•"/>
              <a:defRPr>
                <a:solidFill>
                  <a:schemeClr val="lt2"/>
                </a:solidFill>
              </a:defRPr>
            </a:lvl3pPr>
            <a:lvl4pPr marL="1828800" lvl="3" indent="-323850" algn="l" rtl="0">
              <a:lnSpc>
                <a:spcPct val="100000"/>
              </a:lnSpc>
              <a:spcBef>
                <a:spcPts val="700"/>
              </a:spcBef>
              <a:spcAft>
                <a:spcPts val="0"/>
              </a:spcAft>
              <a:buSzPts val="1500"/>
              <a:buChar char="•"/>
              <a:defRPr>
                <a:solidFill>
                  <a:schemeClr val="accent1"/>
                </a:solidFill>
              </a:defRPr>
            </a:lvl4pPr>
            <a:lvl5pPr marL="2286000" lvl="4" indent="-228600" algn="l" rtl="0">
              <a:lnSpc>
                <a:spcPct val="100000"/>
              </a:lnSpc>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73" name="Google Shape;973;p137"/>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74" name="Google Shape;974;p137"/>
          <p:cNvSpPr txBox="1">
            <a:spLocks noGrp="1"/>
          </p:cNvSpPr>
          <p:nvPr>
            <p:ph type="title"/>
          </p:nvPr>
        </p:nvSpPr>
        <p:spPr>
          <a:xfrm>
            <a:off x="571505" y="161158"/>
            <a:ext cx="4204800" cy="9903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600">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75" name="Google Shape;975;p137"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Tree>
  </p:cSld>
  <p:clrMapOvr>
    <a:masterClrMapping/>
  </p:clrMapOvr>
  <p:transition>
    <p:fade/>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979"/>
        <p:cNvGrpSpPr/>
        <p:nvPr/>
      </p:nvGrpSpPr>
      <p:grpSpPr>
        <a:xfrm>
          <a:off x="0" y="0"/>
          <a:ext cx="0" cy="0"/>
          <a:chOff x="0" y="0"/>
          <a:chExt cx="0" cy="0"/>
        </a:xfrm>
      </p:grpSpPr>
      <p:pic>
        <p:nvPicPr>
          <p:cNvPr id="980" name="Google Shape;980;p139"/>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981" name="Google Shape;981;p13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
        <p:nvSpPr>
          <p:cNvPr id="982" name="Google Shape;982;p139"/>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83" name="Google Shape;983;p139"/>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84" name="Google Shape;984;p139"/>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985" name="Google Shape;985;p139"/>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986" name="Google Shape;986;p139"/>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987" name="Google Shape;987;p139"/>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988" name="Google Shape;988;p139"/>
          <p:cNvPicPr preferRelativeResize="0"/>
          <p:nvPr/>
        </p:nvPicPr>
        <p:blipFill rotWithShape="1">
          <a:blip r:embed="rId7">
            <a:alphaModFix/>
          </a:blip>
          <a:srcRect l="-296" t="-8231" r="15643" b="5846"/>
          <a:stretch/>
        </p:blipFill>
        <p:spPr>
          <a:xfrm>
            <a:off x="5352450" y="6263000"/>
            <a:ext cx="6834594" cy="600419"/>
          </a:xfrm>
          <a:prstGeom prst="rect">
            <a:avLst/>
          </a:prstGeom>
          <a:noFill/>
          <a:ln>
            <a:noFill/>
          </a:ln>
        </p:spPr>
      </p:pic>
      <p:sp>
        <p:nvSpPr>
          <p:cNvPr id="989" name="Google Shape;989;p139"/>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990" name="Google Shape;990;p139"/>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991"/>
        <p:cNvGrpSpPr/>
        <p:nvPr/>
      </p:nvGrpSpPr>
      <p:grpSpPr>
        <a:xfrm>
          <a:off x="0" y="0"/>
          <a:ext cx="0" cy="0"/>
          <a:chOff x="0" y="0"/>
          <a:chExt cx="0" cy="0"/>
        </a:xfrm>
      </p:grpSpPr>
      <p:pic>
        <p:nvPicPr>
          <p:cNvPr id="992" name="Google Shape;992;p140"/>
          <p:cNvPicPr preferRelativeResize="0"/>
          <p:nvPr/>
        </p:nvPicPr>
        <p:blipFill rotWithShape="1">
          <a:blip r:embed="rId2">
            <a:alphaModFix/>
          </a:blip>
          <a:srcRect l="478" t="2400" r="1922"/>
          <a:stretch/>
        </p:blipFill>
        <p:spPr>
          <a:xfrm flipH="1">
            <a:off x="6455" y="893"/>
            <a:ext cx="12396681" cy="6852641"/>
          </a:xfrm>
          <a:prstGeom prst="rect">
            <a:avLst/>
          </a:prstGeom>
          <a:noFill/>
          <a:ln>
            <a:noFill/>
          </a:ln>
        </p:spPr>
      </p:pic>
      <p:grpSp>
        <p:nvGrpSpPr>
          <p:cNvPr id="993" name="Google Shape;993;p140"/>
          <p:cNvGrpSpPr/>
          <p:nvPr/>
        </p:nvGrpSpPr>
        <p:grpSpPr>
          <a:xfrm>
            <a:off x="2559417" y="5500738"/>
            <a:ext cx="827907" cy="1175445"/>
            <a:chOff x="723336" y="4484318"/>
            <a:chExt cx="1333398" cy="1893131"/>
          </a:xfrm>
        </p:grpSpPr>
        <p:pic>
          <p:nvPicPr>
            <p:cNvPr id="994" name="Google Shape;994;p140"/>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995" name="Google Shape;995;p140"/>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996" name="Google Shape;996;p140"/>
          <p:cNvGrpSpPr/>
          <p:nvPr/>
        </p:nvGrpSpPr>
        <p:grpSpPr>
          <a:xfrm>
            <a:off x="2435" y="4458965"/>
            <a:ext cx="1837420" cy="2139627"/>
            <a:chOff x="1082246" y="4738045"/>
            <a:chExt cx="1890350" cy="2201262"/>
          </a:xfrm>
        </p:grpSpPr>
        <p:pic>
          <p:nvPicPr>
            <p:cNvPr id="997" name="Google Shape;997;p140"/>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998" name="Google Shape;998;p140"/>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999" name="Google Shape;999;p140"/>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00" name="Google Shape;1000;p140"/>
          <p:cNvGrpSpPr/>
          <p:nvPr/>
        </p:nvGrpSpPr>
        <p:grpSpPr>
          <a:xfrm>
            <a:off x="1449060" y="5375205"/>
            <a:ext cx="1333398" cy="1269442"/>
            <a:chOff x="2666809" y="5395728"/>
            <a:chExt cx="1333398" cy="1269442"/>
          </a:xfrm>
        </p:grpSpPr>
        <p:pic>
          <p:nvPicPr>
            <p:cNvPr id="1001" name="Google Shape;1001;p140"/>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02" name="Google Shape;1002;p140"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03" name="Google Shape;1003;p140" descr="pasted-image.pdf"/>
          <p:cNvPicPr preferRelativeResize="0"/>
          <p:nvPr/>
        </p:nvPicPr>
        <p:blipFill rotWithShape="1">
          <a:blip r:embed="rId7">
            <a:alphaModFix/>
          </a:blip>
          <a:srcRect/>
          <a:stretch/>
        </p:blipFill>
        <p:spPr>
          <a:xfrm>
            <a:off x="11030573" y="565459"/>
            <a:ext cx="635403" cy="444863"/>
          </a:xfrm>
          <a:prstGeom prst="rect">
            <a:avLst/>
          </a:prstGeom>
          <a:noFill/>
          <a:ln>
            <a:noFill/>
          </a:ln>
        </p:spPr>
      </p:pic>
      <p:sp>
        <p:nvSpPr>
          <p:cNvPr id="1004" name="Google Shape;1004;p140"/>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1005" name="Google Shape;1005;p140"/>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06" name="Google Shape;1006;p140" descr="pasted-image.pdf"/>
          <p:cNvPicPr preferRelativeResize="0"/>
          <p:nvPr/>
        </p:nvPicPr>
        <p:blipFill rotWithShape="1">
          <a:blip r:embed="rId7">
            <a:alphaModFix/>
          </a:blip>
          <a:srcRect/>
          <a:stretch/>
        </p:blipFill>
        <p:spPr>
          <a:xfrm>
            <a:off x="11030573" y="565459"/>
            <a:ext cx="634133" cy="444507"/>
          </a:xfrm>
          <a:prstGeom prst="rect">
            <a:avLst/>
          </a:prstGeom>
          <a:noFill/>
          <a:ln>
            <a:noFill/>
          </a:ln>
        </p:spPr>
      </p:pic>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1007"/>
        <p:cNvGrpSpPr/>
        <p:nvPr/>
      </p:nvGrpSpPr>
      <p:grpSpPr>
        <a:xfrm>
          <a:off x="0" y="0"/>
          <a:ext cx="0" cy="0"/>
          <a:chOff x="0" y="0"/>
          <a:chExt cx="0" cy="0"/>
        </a:xfrm>
      </p:grpSpPr>
      <p:pic>
        <p:nvPicPr>
          <p:cNvPr id="1008" name="Google Shape;1008;p141" descr="Google Shape;3719;p502"/>
          <p:cNvPicPr preferRelativeResize="0"/>
          <p:nvPr/>
        </p:nvPicPr>
        <p:blipFill rotWithShape="1">
          <a:blip r:embed="rId2">
            <a:alphaModFix/>
          </a:blip>
          <a:srcRect/>
          <a:stretch/>
        </p:blipFill>
        <p:spPr>
          <a:xfrm>
            <a:off x="-60624" y="-32981"/>
            <a:ext cx="12286431" cy="6927318"/>
          </a:xfrm>
          <a:prstGeom prst="rect">
            <a:avLst/>
          </a:prstGeom>
          <a:noFill/>
          <a:ln>
            <a:noFill/>
          </a:ln>
        </p:spPr>
      </p:pic>
      <p:sp>
        <p:nvSpPr>
          <p:cNvPr id="1009" name="Google Shape;1009;p141"/>
          <p:cNvSpPr txBox="1">
            <a:spLocks noGrp="1"/>
          </p:cNvSpPr>
          <p:nvPr>
            <p:ph type="sldNum" idx="12"/>
          </p:nvPr>
        </p:nvSpPr>
        <p:spPr>
          <a:xfrm>
            <a:off x="8461458" y="6224224"/>
            <a:ext cx="273900" cy="264300"/>
          </a:xfrm>
          <a:prstGeom prst="rect">
            <a:avLst/>
          </a:prstGeom>
          <a:noFill/>
          <a:ln>
            <a:noFill/>
          </a:ln>
        </p:spPr>
        <p:txBody>
          <a:bodyPr spcFirstLastPara="1" wrap="square" lIns="45700" tIns="45700" rIns="45700" bIns="45700" anchor="ctr" anchorCtr="0">
            <a:noAutofit/>
          </a:bodyPr>
          <a:lstStyle>
            <a:lvl1pPr marL="0" lvl="0"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1pPr>
            <a:lvl2pPr marL="0" lvl="1"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2pPr>
            <a:lvl3pPr marL="0" lvl="2"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3pPr>
            <a:lvl4pPr marL="0" lvl="3"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4pPr>
            <a:lvl5pPr marL="0" lvl="4"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5pPr>
            <a:lvl6pPr marL="0" lvl="5"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6pPr>
            <a:lvl7pPr marL="0" lvl="6"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7pPr>
            <a:lvl8pPr marL="0" lvl="7"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8pPr>
            <a:lvl9pPr marL="0" lvl="8"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500"/>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0"/>
        <p:cNvGrpSpPr/>
        <p:nvPr/>
      </p:nvGrpSpPr>
      <p:grpSpPr>
        <a:xfrm>
          <a:off x="0" y="0"/>
          <a:ext cx="0" cy="0"/>
          <a:chOff x="0" y="0"/>
          <a:chExt cx="0" cy="0"/>
        </a:xfrm>
      </p:grpSpPr>
      <p:sp>
        <p:nvSpPr>
          <p:cNvPr id="1011" name="Google Shape;1011;p142"/>
          <p:cNvSpPr txBox="1">
            <a:spLocks noGrp="1"/>
          </p:cNvSpPr>
          <p:nvPr>
            <p:ph type="title"/>
          </p:nvPr>
        </p:nvSpPr>
        <p:spPr>
          <a:xfrm>
            <a:off x="415492" y="593367"/>
            <a:ext cx="11357700" cy="763500"/>
          </a:xfrm>
          <a:prstGeom prst="rect">
            <a:avLst/>
          </a:prstGeom>
        </p:spPr>
        <p:txBody>
          <a:bodyPr spcFirstLastPara="1" wrap="square" lIns="0" tIns="0" rIns="0" bIns="0" anchor="b" anchorCtr="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012" name="Google Shape;1012;p142"/>
          <p:cNvSpPr txBox="1">
            <a:spLocks noGrp="1"/>
          </p:cNvSpPr>
          <p:nvPr>
            <p:ph type="body" idx="1"/>
          </p:nvPr>
        </p:nvSpPr>
        <p:spPr>
          <a:xfrm>
            <a:off x="415492" y="1536633"/>
            <a:ext cx="11357700" cy="45552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13" name="Google Shape;1013;p14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N - Stage Area - Plains Low  1">
  <p:cSld name="3_column_1_1_1_1_3">
    <p:spTree>
      <p:nvGrpSpPr>
        <p:cNvPr id="1" name="Shape 101"/>
        <p:cNvGrpSpPr/>
        <p:nvPr/>
      </p:nvGrpSpPr>
      <p:grpSpPr>
        <a:xfrm>
          <a:off x="0" y="0"/>
          <a:ext cx="0" cy="0"/>
          <a:chOff x="0" y="0"/>
          <a:chExt cx="0" cy="0"/>
        </a:xfrm>
      </p:grpSpPr>
      <p:pic>
        <p:nvPicPr>
          <p:cNvPr id="102" name="Google Shape;102;p16" descr="Slide08.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103" name="Google Shape;103;p16"/>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04" name="Google Shape;104;p16"/>
          <p:cNvSpPr txBox="1">
            <a:spLocks noGrp="1"/>
          </p:cNvSpPr>
          <p:nvPr>
            <p:ph type="body" idx="1"/>
          </p:nvPr>
        </p:nvSpPr>
        <p:spPr>
          <a:xfrm>
            <a:off x="571500" y="1688075"/>
            <a:ext cx="107052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05" name="Google Shape;105;p16"/>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1014"/>
        <p:cNvGrpSpPr/>
        <p:nvPr/>
      </p:nvGrpSpPr>
      <p:grpSpPr>
        <a:xfrm>
          <a:off x="0" y="0"/>
          <a:ext cx="0" cy="0"/>
          <a:chOff x="0" y="0"/>
          <a:chExt cx="0" cy="0"/>
        </a:xfrm>
      </p:grpSpPr>
      <p:pic>
        <p:nvPicPr>
          <p:cNvPr id="1015" name="Google Shape;1015;p143"/>
          <p:cNvPicPr preferRelativeResize="0"/>
          <p:nvPr/>
        </p:nvPicPr>
        <p:blipFill rotWithShape="1">
          <a:blip r:embed="rId2">
            <a:alphaModFix/>
          </a:blip>
          <a:srcRect b="8029"/>
          <a:stretch/>
        </p:blipFill>
        <p:spPr>
          <a:xfrm>
            <a:off x="0" y="0"/>
            <a:ext cx="12182477" cy="6854428"/>
          </a:xfrm>
          <a:prstGeom prst="rect">
            <a:avLst/>
          </a:prstGeom>
          <a:noFill/>
          <a:ln>
            <a:noFill/>
          </a:ln>
        </p:spPr>
      </p:pic>
      <p:sp>
        <p:nvSpPr>
          <p:cNvPr id="1016" name="Google Shape;1016;p143"/>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7" name="Google Shape;1017;p143"/>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8" name="Google Shape;1018;p143"/>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1019" name="Google Shape;1019;p143"/>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5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pic>
        <p:nvPicPr>
          <p:cNvPr id="1020" name="Google Shape;1020;p143" descr="pasted-image.pdf"/>
          <p:cNvPicPr preferRelativeResize="0"/>
          <p:nvPr/>
        </p:nvPicPr>
        <p:blipFill rotWithShape="1">
          <a:blip r:embed="rId3">
            <a:alphaModFix/>
          </a:blip>
          <a:srcRect/>
          <a:stretch/>
        </p:blipFill>
        <p:spPr>
          <a:xfrm>
            <a:off x="11030573" y="565459"/>
            <a:ext cx="635237" cy="444747"/>
          </a:xfrm>
          <a:prstGeom prst="rect">
            <a:avLst/>
          </a:prstGeom>
          <a:noFill/>
          <a:ln>
            <a:noFill/>
          </a:ln>
        </p:spPr>
      </p:pic>
      <p:pic>
        <p:nvPicPr>
          <p:cNvPr id="1021" name="Google Shape;1021;p143"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1022" name="Google Shape;1022;p143"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1023" name="Google Shape;1023;p143" descr="Drk Green Tree.png"/>
          <p:cNvPicPr preferRelativeResize="0"/>
          <p:nvPr/>
        </p:nvPicPr>
        <p:blipFill rotWithShape="1">
          <a:blip r:embed="rId6">
            <a:alphaModFix/>
          </a:blip>
          <a:srcRect/>
          <a:stretch/>
        </p:blipFill>
        <p:spPr>
          <a:xfrm>
            <a:off x="255650" y="5949533"/>
            <a:ext cx="416378" cy="744741"/>
          </a:xfrm>
          <a:prstGeom prst="rect">
            <a:avLst/>
          </a:prstGeom>
          <a:noFill/>
          <a:ln>
            <a:noFill/>
          </a:ln>
        </p:spPr>
      </p:pic>
    </p:spTree>
  </p:cSld>
  <p:clrMapOvr>
    <a:masterClrMapping/>
  </p:clrMapOvr>
  <p:transition>
    <p:fade/>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1032"/>
        <p:cNvGrpSpPr/>
        <p:nvPr/>
      </p:nvGrpSpPr>
      <p:grpSpPr>
        <a:xfrm>
          <a:off x="0" y="0"/>
          <a:ext cx="0" cy="0"/>
          <a:chOff x="0" y="0"/>
          <a:chExt cx="0" cy="0"/>
        </a:xfrm>
      </p:grpSpPr>
      <p:pic>
        <p:nvPicPr>
          <p:cNvPr id="1033" name="Google Shape;1033;p146"/>
          <p:cNvPicPr preferRelativeResize="0"/>
          <p:nvPr/>
        </p:nvPicPr>
        <p:blipFill rotWithShape="1">
          <a:blip r:embed="rId2">
            <a:alphaModFix/>
          </a:blip>
          <a:srcRect/>
          <a:stretch/>
        </p:blipFill>
        <p:spPr>
          <a:xfrm flipH="1">
            <a:off x="9527" y="0"/>
            <a:ext cx="12182474" cy="6852645"/>
          </a:xfrm>
          <a:prstGeom prst="rect">
            <a:avLst/>
          </a:prstGeom>
          <a:noFill/>
          <a:ln>
            <a:noFill/>
          </a:ln>
        </p:spPr>
      </p:pic>
      <p:sp>
        <p:nvSpPr>
          <p:cNvPr id="1034" name="Google Shape;1034;p14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5" name="Google Shape;1035;p14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36" name="Google Shape;1036;p14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37" name="Google Shape;1037;p146" descr="pasted-image.pdf"/>
          <p:cNvPicPr preferRelativeResize="0"/>
          <p:nvPr/>
        </p:nvPicPr>
        <p:blipFill rotWithShape="1">
          <a:blip r:embed="rId3">
            <a:alphaModFix/>
          </a:blip>
          <a:srcRect/>
          <a:stretch/>
        </p:blipFill>
        <p:spPr>
          <a:xfrm>
            <a:off x="11030573" y="565459"/>
            <a:ext cx="633968" cy="444391"/>
          </a:xfrm>
          <a:prstGeom prst="rect">
            <a:avLst/>
          </a:prstGeom>
          <a:noFill/>
          <a:ln>
            <a:noFill/>
          </a:ln>
        </p:spPr>
      </p:pic>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1038"/>
        <p:cNvGrpSpPr/>
        <p:nvPr/>
      </p:nvGrpSpPr>
      <p:grpSpPr>
        <a:xfrm>
          <a:off x="0" y="0"/>
          <a:ext cx="0" cy="0"/>
          <a:chOff x="0" y="0"/>
          <a:chExt cx="0" cy="0"/>
        </a:xfrm>
      </p:grpSpPr>
      <p:pic>
        <p:nvPicPr>
          <p:cNvPr id="1039" name="Google Shape;1039;p147"/>
          <p:cNvPicPr preferRelativeResize="0"/>
          <p:nvPr/>
        </p:nvPicPr>
        <p:blipFill rotWithShape="1">
          <a:blip r:embed="rId2">
            <a:alphaModFix/>
          </a:blip>
          <a:srcRect/>
          <a:stretch/>
        </p:blipFill>
        <p:spPr>
          <a:xfrm>
            <a:off x="-3166" y="0"/>
            <a:ext cx="12182477" cy="6852632"/>
          </a:xfrm>
          <a:prstGeom prst="rect">
            <a:avLst/>
          </a:prstGeom>
          <a:noFill/>
          <a:ln>
            <a:noFill/>
          </a:ln>
        </p:spPr>
      </p:pic>
      <p:pic>
        <p:nvPicPr>
          <p:cNvPr id="1040" name="Google Shape;1040;p147"/>
          <p:cNvPicPr preferRelativeResize="0"/>
          <p:nvPr/>
        </p:nvPicPr>
        <p:blipFill>
          <a:blip r:embed="rId3">
            <a:alphaModFix/>
          </a:blip>
          <a:stretch>
            <a:fillRect/>
          </a:stretch>
        </p:blipFill>
        <p:spPr>
          <a:xfrm>
            <a:off x="11043412" y="508600"/>
            <a:ext cx="642409" cy="449686"/>
          </a:xfrm>
          <a:prstGeom prst="rect">
            <a:avLst/>
          </a:prstGeom>
          <a:noFill/>
          <a:ln>
            <a:noFill/>
          </a:ln>
        </p:spPr>
      </p:pic>
      <p:sp>
        <p:nvSpPr>
          <p:cNvPr id="1041" name="Google Shape;1041;p147"/>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42" name="Google Shape;1042;p147"/>
          <p:cNvSpPr txBox="1">
            <a:spLocks noGrp="1"/>
          </p:cNvSpPr>
          <p:nvPr>
            <p:ph type="title" idx="2"/>
          </p:nvPr>
        </p:nvSpPr>
        <p:spPr>
          <a:xfrm>
            <a:off x="415446" y="380049"/>
            <a:ext cx="11421000" cy="249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900"/>
              <a:buFont typeface="Salesforce Sans Light"/>
              <a:buNone/>
              <a:defRPr sz="19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43" name="Google Shape;1043;p147"/>
          <p:cNvPicPr preferRelativeResize="0"/>
          <p:nvPr/>
        </p:nvPicPr>
        <p:blipFill rotWithShape="1">
          <a:blip r:embed="rId4">
            <a:alphaModFix/>
          </a:blip>
          <a:srcRect/>
          <a:stretch/>
        </p:blipFill>
        <p:spPr>
          <a:xfrm>
            <a:off x="-23850" y="4403400"/>
            <a:ext cx="12294139" cy="2453298"/>
          </a:xfrm>
          <a:prstGeom prst="rect">
            <a:avLst/>
          </a:prstGeom>
          <a:noFill/>
          <a:ln>
            <a:noFill/>
          </a:ln>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1044"/>
        <p:cNvGrpSpPr/>
        <p:nvPr/>
      </p:nvGrpSpPr>
      <p:grpSpPr>
        <a:xfrm>
          <a:off x="0" y="0"/>
          <a:ext cx="0" cy="0"/>
          <a:chOff x="0" y="0"/>
          <a:chExt cx="0" cy="0"/>
        </a:xfrm>
      </p:grpSpPr>
      <p:pic>
        <p:nvPicPr>
          <p:cNvPr id="1045" name="Google Shape;1045;p148" descr="Salesforce Logo.png"/>
          <p:cNvPicPr preferRelativeResize="0"/>
          <p:nvPr/>
        </p:nvPicPr>
        <p:blipFill rotWithShape="1">
          <a:blip r:embed="rId2">
            <a:alphaModFix/>
          </a:blip>
          <a:srcRect/>
          <a:stretch/>
        </p:blipFill>
        <p:spPr>
          <a:xfrm>
            <a:off x="11010898" y="6091238"/>
            <a:ext cx="616800" cy="429961"/>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1046"/>
        <p:cNvGrpSpPr/>
        <p:nvPr/>
      </p:nvGrpSpPr>
      <p:grpSpPr>
        <a:xfrm>
          <a:off x="0" y="0"/>
          <a:ext cx="0" cy="0"/>
          <a:chOff x="0" y="0"/>
          <a:chExt cx="0" cy="0"/>
        </a:xfrm>
      </p:grpSpPr>
      <p:sp>
        <p:nvSpPr>
          <p:cNvPr id="1047" name="Google Shape;1047;p149"/>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1048" name="Google Shape;1048;p149"/>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49" name="Google Shape;1049;p149"/>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50" name="Google Shape;1050;p149"/>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51" name="Google Shape;1051;p149"/>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1056"/>
        <p:cNvGrpSpPr/>
        <p:nvPr/>
      </p:nvGrpSpPr>
      <p:grpSpPr>
        <a:xfrm>
          <a:off x="0" y="0"/>
          <a:ext cx="0" cy="0"/>
          <a:chOff x="0" y="0"/>
          <a:chExt cx="0" cy="0"/>
        </a:xfrm>
      </p:grpSpPr>
      <p:sp>
        <p:nvSpPr>
          <p:cNvPr id="1057" name="Google Shape;1057;p151"/>
          <p:cNvSpPr/>
          <p:nvPr/>
        </p:nvSpPr>
        <p:spPr>
          <a:xfrm>
            <a:off x="-14125" y="194925"/>
            <a:ext cx="12202800" cy="6687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p>
        </p:txBody>
      </p:sp>
      <p:pic>
        <p:nvPicPr>
          <p:cNvPr id="1058" name="Google Shape;1058;p151"/>
          <p:cNvPicPr preferRelativeResize="0"/>
          <p:nvPr/>
        </p:nvPicPr>
        <p:blipFill rotWithShape="1">
          <a:blip r:embed="rId2">
            <a:alphaModFix amt="80000"/>
          </a:blip>
          <a:srcRect t="-900" b="899"/>
          <a:stretch/>
        </p:blipFill>
        <p:spPr>
          <a:xfrm>
            <a:off x="0" y="233654"/>
            <a:ext cx="12188815" cy="6638546"/>
          </a:xfrm>
          <a:prstGeom prst="rect">
            <a:avLst/>
          </a:prstGeom>
          <a:noFill/>
          <a:ln>
            <a:noFill/>
          </a:ln>
        </p:spPr>
      </p:pic>
      <p:sp>
        <p:nvSpPr>
          <p:cNvPr id="1059" name="Google Shape;1059;p15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60" name="Google Shape;1060;p151"/>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61" name="Google Shape;1061;p151"/>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62" name="Google Shape;1062;p151"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63"/>
        <p:cNvGrpSpPr/>
        <p:nvPr/>
      </p:nvGrpSpPr>
      <p:grpSpPr>
        <a:xfrm>
          <a:off x="0" y="0"/>
          <a:ext cx="0" cy="0"/>
          <a:chOff x="0" y="0"/>
          <a:chExt cx="0" cy="0"/>
        </a:xfrm>
      </p:grpSpPr>
      <p:sp>
        <p:nvSpPr>
          <p:cNvPr id="1064" name="Google Shape;1064;p152"/>
          <p:cNvSpPr txBox="1">
            <a:spLocks noGrp="1"/>
          </p:cNvSpPr>
          <p:nvPr>
            <p:ph type="ctrTitle"/>
          </p:nvPr>
        </p:nvSpPr>
        <p:spPr>
          <a:xfrm>
            <a:off x="415503" y="992767"/>
            <a:ext cx="11357700" cy="2736900"/>
          </a:xfrm>
          <a:prstGeom prst="rect">
            <a:avLst/>
          </a:prstGeom>
        </p:spPr>
        <p:txBody>
          <a:bodyPr spcFirstLastPara="1" wrap="square" lIns="0" tIns="0" rIns="0" bIns="0" anchor="b" anchorCtr="0">
            <a:noAutofit/>
          </a:bodyPr>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1065" name="Google Shape;1065;p152"/>
          <p:cNvSpPr txBox="1">
            <a:spLocks noGrp="1"/>
          </p:cNvSpPr>
          <p:nvPr>
            <p:ph type="subTitle" idx="1"/>
          </p:nvPr>
        </p:nvSpPr>
        <p:spPr>
          <a:xfrm>
            <a:off x="415492" y="3778833"/>
            <a:ext cx="11357700" cy="1056900"/>
          </a:xfrm>
          <a:prstGeom prst="rect">
            <a:avLst/>
          </a:prstGeom>
        </p:spPr>
        <p:txBody>
          <a:bodyPr spcFirstLastPara="1" wrap="square" lIns="0" tIns="0" rIns="0" bIns="0" anchor="t" anchorCtr="0">
            <a:noAutofit/>
          </a:bodyPr>
          <a:lstStyle>
            <a:lvl1pPr lvl="0" algn="ctr" rtl="0">
              <a:lnSpc>
                <a:spcPct val="100000"/>
              </a:lnSpc>
              <a:spcBef>
                <a:spcPts val="1100"/>
              </a:spcBef>
              <a:spcAft>
                <a:spcPts val="0"/>
              </a:spcAft>
              <a:buSzPts val="3700"/>
              <a:buNone/>
              <a:defRPr sz="3700"/>
            </a:lvl1pPr>
            <a:lvl2pPr lvl="1" algn="ctr" rtl="0">
              <a:lnSpc>
                <a:spcPct val="100000"/>
              </a:lnSpc>
              <a:spcBef>
                <a:spcPts val="30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300"/>
              </a:spcBef>
              <a:spcAft>
                <a:spcPts val="0"/>
              </a:spcAft>
              <a:buSzPts val="3700"/>
              <a:buNone/>
              <a:defRPr sz="3700"/>
            </a:lvl5pPr>
            <a:lvl6pPr lvl="5" algn="ctr" rtl="0">
              <a:lnSpc>
                <a:spcPct val="100000"/>
              </a:lnSpc>
              <a:spcBef>
                <a:spcPts val="400"/>
              </a:spcBef>
              <a:spcAft>
                <a:spcPts val="0"/>
              </a:spcAft>
              <a:buSzPts val="3700"/>
              <a:buNone/>
              <a:defRPr sz="3700"/>
            </a:lvl6pPr>
            <a:lvl7pPr lvl="6" algn="ctr" rtl="0">
              <a:lnSpc>
                <a:spcPct val="100000"/>
              </a:lnSpc>
              <a:spcBef>
                <a:spcPts val="400"/>
              </a:spcBef>
              <a:spcAft>
                <a:spcPts val="0"/>
              </a:spcAft>
              <a:buSzPts val="3700"/>
              <a:buNone/>
              <a:defRPr sz="3700"/>
            </a:lvl7pPr>
            <a:lvl8pPr lvl="7" algn="ctr" rtl="0">
              <a:lnSpc>
                <a:spcPct val="100000"/>
              </a:lnSpc>
              <a:spcBef>
                <a:spcPts val="400"/>
              </a:spcBef>
              <a:spcAft>
                <a:spcPts val="0"/>
              </a:spcAft>
              <a:buSzPts val="3700"/>
              <a:buNone/>
              <a:defRPr sz="3700"/>
            </a:lvl8pPr>
            <a:lvl9pPr lvl="8" algn="ctr" rtl="0">
              <a:lnSpc>
                <a:spcPct val="100000"/>
              </a:lnSpc>
              <a:spcBef>
                <a:spcPts val="400"/>
              </a:spcBef>
              <a:spcAft>
                <a:spcPts val="0"/>
              </a:spcAft>
              <a:buSzPts val="3700"/>
              <a:buNone/>
              <a:defRPr sz="3700"/>
            </a:lvl9pPr>
          </a:lstStyle>
          <a:p>
            <a:endParaRPr/>
          </a:p>
        </p:txBody>
      </p:sp>
      <p:sp>
        <p:nvSpPr>
          <p:cNvPr id="1066" name="Google Shape;1066;p15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N - Stage Area - Plains Medium">
  <p:cSld name="3_column_1_1_1_1_2_1">
    <p:spTree>
      <p:nvGrpSpPr>
        <p:cNvPr id="1" name="Shape 106"/>
        <p:cNvGrpSpPr/>
        <p:nvPr/>
      </p:nvGrpSpPr>
      <p:grpSpPr>
        <a:xfrm>
          <a:off x="0" y="0"/>
          <a:ext cx="0" cy="0"/>
          <a:chOff x="0" y="0"/>
          <a:chExt cx="0" cy="0"/>
        </a:xfrm>
      </p:grpSpPr>
      <p:pic>
        <p:nvPicPr>
          <p:cNvPr id="107" name="Google Shape;107;p17" descr="Slide09.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108" name="Google Shape;108;p17"/>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09" name="Google Shape;109;p17"/>
          <p:cNvSpPr txBox="1">
            <a:spLocks noGrp="1"/>
          </p:cNvSpPr>
          <p:nvPr>
            <p:ph type="body" idx="1"/>
          </p:nvPr>
        </p:nvSpPr>
        <p:spPr>
          <a:xfrm>
            <a:off x="571500" y="1688075"/>
            <a:ext cx="10705200" cy="42240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10" name="Google Shape;110;p17"/>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1067"/>
        <p:cNvGrpSpPr/>
        <p:nvPr/>
      </p:nvGrpSpPr>
      <p:grpSpPr>
        <a:xfrm>
          <a:off x="0" y="0"/>
          <a:ext cx="0" cy="0"/>
          <a:chOff x="0" y="0"/>
          <a:chExt cx="0" cy="0"/>
        </a:xfrm>
      </p:grpSpPr>
      <p:pic>
        <p:nvPicPr>
          <p:cNvPr id="1068" name="Google Shape;1068;p153"/>
          <p:cNvPicPr preferRelativeResize="0"/>
          <p:nvPr/>
        </p:nvPicPr>
        <p:blipFill rotWithShape="1">
          <a:blip r:embed="rId2">
            <a:alphaModFix/>
          </a:blip>
          <a:srcRect l="579" r="1188" b="30289"/>
          <a:stretch/>
        </p:blipFill>
        <p:spPr>
          <a:xfrm>
            <a:off x="1" y="3988853"/>
            <a:ext cx="12206601" cy="1594775"/>
          </a:xfrm>
          <a:prstGeom prst="rect">
            <a:avLst/>
          </a:prstGeom>
          <a:noFill/>
          <a:ln>
            <a:noFill/>
          </a:ln>
        </p:spPr>
      </p:pic>
      <p:pic>
        <p:nvPicPr>
          <p:cNvPr id="1069" name="Google Shape;1069;p153"/>
          <p:cNvPicPr preferRelativeResize="0"/>
          <p:nvPr/>
        </p:nvPicPr>
        <p:blipFill rotWithShape="1">
          <a:blip r:embed="rId3">
            <a:alphaModFix/>
          </a:blip>
          <a:srcRect r="79939"/>
          <a:stretch/>
        </p:blipFill>
        <p:spPr>
          <a:xfrm flipH="1">
            <a:off x="10130460" y="4170312"/>
            <a:ext cx="2076139" cy="1467995"/>
          </a:xfrm>
          <a:prstGeom prst="rect">
            <a:avLst/>
          </a:prstGeom>
          <a:noFill/>
          <a:ln>
            <a:noFill/>
          </a:ln>
        </p:spPr>
      </p:pic>
      <p:pic>
        <p:nvPicPr>
          <p:cNvPr id="1070" name="Google Shape;1070;p153"/>
          <p:cNvPicPr preferRelativeResize="0"/>
          <p:nvPr/>
        </p:nvPicPr>
        <p:blipFill rotWithShape="1">
          <a:blip r:embed="rId4">
            <a:alphaModFix/>
          </a:blip>
          <a:srcRect b="21365"/>
          <a:stretch/>
        </p:blipFill>
        <p:spPr>
          <a:xfrm flipH="1">
            <a:off x="-17640" y="3608071"/>
            <a:ext cx="3436422" cy="1821954"/>
          </a:xfrm>
          <a:prstGeom prst="rect">
            <a:avLst/>
          </a:prstGeom>
          <a:noFill/>
          <a:ln>
            <a:noFill/>
          </a:ln>
        </p:spPr>
      </p:pic>
      <p:pic>
        <p:nvPicPr>
          <p:cNvPr id="1071" name="Google Shape;1071;p153" descr="hillswithpath-01.png"/>
          <p:cNvPicPr preferRelativeResize="0"/>
          <p:nvPr/>
        </p:nvPicPr>
        <p:blipFill rotWithShape="1">
          <a:blip r:embed="rId5">
            <a:alphaModFix/>
          </a:blip>
          <a:srcRect l="9196" t="69639" r="30536"/>
          <a:stretch/>
        </p:blipFill>
        <p:spPr>
          <a:xfrm>
            <a:off x="1" y="4572403"/>
            <a:ext cx="12206594" cy="2306055"/>
          </a:xfrm>
          <a:prstGeom prst="rect">
            <a:avLst/>
          </a:prstGeom>
          <a:noFill/>
          <a:ln>
            <a:noFill/>
          </a:ln>
        </p:spPr>
      </p:pic>
      <p:sp>
        <p:nvSpPr>
          <p:cNvPr id="1072" name="Google Shape;1072;p15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3" name="Google Shape;1073;p153"/>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4" name="Google Shape;1074;p15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1075" name="Google Shape;1075;p153"/>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Balloon Vignette">
    <p:bg>
      <p:bgPr>
        <a:solidFill>
          <a:srgbClr val="F4F4F4"/>
        </a:solidFill>
        <a:effectLst/>
      </p:bgPr>
    </p:bg>
    <p:spTree>
      <p:nvGrpSpPr>
        <p:cNvPr id="1" name=""/>
        <p:cNvGrpSpPr/>
        <p:nvPr/>
      </p:nvGrpSpPr>
      <p:grpSpPr>
        <a:xfrm>
          <a:off x="0" y="0"/>
          <a:ext cx="0" cy="0"/>
          <a:chOff x="0" y="0"/>
          <a:chExt cx="0" cy="0"/>
        </a:xfrm>
      </p:grpSpPr>
      <p:pic>
        <p:nvPicPr>
          <p:cNvPr id="14" name="Google Shape;165;p19">
            <a:extLst>
              <a:ext uri="{FF2B5EF4-FFF2-40B4-BE49-F238E27FC236}">
                <a16:creationId xmlns:a16="http://schemas.microsoft.com/office/drawing/2014/main" id="{E764B1C7-377F-9144-8AE9-9FAFEC45D4B7}"/>
              </a:ext>
            </a:extLst>
          </p:cNvPr>
          <p:cNvPicPr preferRelativeResize="0"/>
          <p:nvPr userDrawn="1"/>
        </p:nvPicPr>
        <p:blipFill rotWithShape="1">
          <a:blip r:embed="rId2">
            <a:alphaModFix/>
          </a:blip>
          <a:srcRect/>
          <a:stretch/>
        </p:blipFill>
        <p:spPr>
          <a:xfrm>
            <a:off x="5" y="896"/>
            <a:ext cx="12188815" cy="6856208"/>
          </a:xfrm>
          <a:prstGeom prst="rect">
            <a:avLst/>
          </a:prstGeom>
          <a:noFill/>
          <a:ln>
            <a:noFill/>
          </a:ln>
        </p:spPr>
      </p:pic>
      <p:pic>
        <p:nvPicPr>
          <p:cNvPr id="12" name="Google Shape;165;p19">
            <a:extLst>
              <a:ext uri="{FF2B5EF4-FFF2-40B4-BE49-F238E27FC236}">
                <a16:creationId xmlns:a16="http://schemas.microsoft.com/office/drawing/2014/main" id="{B9BD8C26-B708-1941-9226-B22889B11825}"/>
              </a:ext>
            </a:extLst>
          </p:cNvPr>
          <p:cNvPicPr preferRelativeResize="0"/>
          <p:nvPr userDrawn="1"/>
        </p:nvPicPr>
        <p:blipFill rotWithShape="1">
          <a:blip r:embed="rId2">
            <a:alphaModFix/>
          </a:blip>
          <a:srcRect/>
          <a:stretch/>
        </p:blipFill>
        <p:spPr>
          <a:xfrm>
            <a:off x="5" y="896"/>
            <a:ext cx="12188815" cy="6856208"/>
          </a:xfrm>
          <a:prstGeom prst="rect">
            <a:avLst/>
          </a:prstGeom>
          <a:noFill/>
          <a:ln>
            <a:noFill/>
          </a:ln>
        </p:spPr>
      </p:pic>
      <p:sp>
        <p:nvSpPr>
          <p:cNvPr id="7" name="Title Placeholder 1"/>
          <p:cNvSpPr>
            <a:spLocks noGrp="1"/>
          </p:cNvSpPr>
          <p:nvPr userDrawn="1">
            <p:ph type="title"/>
          </p:nvPr>
        </p:nvSpPr>
        <p:spPr>
          <a:xfrm>
            <a:off x="571500" y="63504"/>
            <a:ext cx="7429500"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dirty="0"/>
              <a:t>Click to edit Master title style</a:t>
            </a:r>
          </a:p>
        </p:txBody>
      </p:sp>
      <p:sp>
        <p:nvSpPr>
          <p:cNvPr id="3" name="Content Placeholder 2"/>
          <p:cNvSpPr>
            <a:spLocks noGrp="1"/>
          </p:cNvSpPr>
          <p:nvPr userDrawn="1">
            <p:ph sz="quarter" idx="11"/>
          </p:nvPr>
        </p:nvSpPr>
        <p:spPr>
          <a:xfrm>
            <a:off x="571500" y="1764288"/>
            <a:ext cx="7281582" cy="4224528"/>
          </a:xfrm>
        </p:spPr>
        <p:txBody>
          <a:bodyPr/>
          <a:lstStyle>
            <a:lvl1pPr>
              <a:lnSpc>
                <a:spcPct val="100000"/>
              </a:lnSpc>
              <a:spcBef>
                <a:spcPts val="1100"/>
              </a:spcBef>
              <a:spcAft>
                <a:spcPts val="300"/>
              </a:spcAft>
              <a:defRPr>
                <a:solidFill>
                  <a:schemeClr val="accent2"/>
                </a:solidFill>
              </a:defRPr>
            </a:lvl1pPr>
            <a:lvl2pPr>
              <a:lnSpc>
                <a:spcPct val="100000"/>
              </a:lnSpc>
              <a:spcAft>
                <a:spcPts val="600"/>
              </a:spcAft>
              <a:defRPr>
                <a:solidFill>
                  <a:schemeClr val="accent2"/>
                </a:solidFill>
              </a:defRPr>
            </a:lvl2pPr>
            <a:lvl3pPr>
              <a:lnSpc>
                <a:spcPct val="100000"/>
              </a:lnSpc>
              <a:defRPr>
                <a:solidFill>
                  <a:schemeClr val="accent2"/>
                </a:solidFill>
              </a:defRPr>
            </a:lvl3pPr>
            <a:lvl4pPr>
              <a:lnSpc>
                <a:spcPct val="100000"/>
              </a:lnSpc>
              <a:defRPr>
                <a:solidFill>
                  <a:schemeClr val="accent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7429500"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alesforce Sans" panose="020B0505020202020203" pitchFamily="34" charset="77"/>
                <a:ea typeface="Salesforce Sans" panose="020B0505020202020203" pitchFamily="34" charset="77"/>
                <a:cs typeface="Salesforce Sans" panose="020B0505020202020203" pitchFamily="34" charset="77"/>
              </a:defRPr>
            </a:lvl1pPr>
          </a:lstStyle>
          <a:p>
            <a:pPr lvl="0">
              <a:lnSpc>
                <a:spcPct val="100000"/>
              </a:lnSpc>
              <a:spcBef>
                <a:spcPts val="0"/>
              </a:spcBef>
              <a:spcAft>
                <a:spcPts val="0"/>
              </a:spcAft>
            </a:pPr>
            <a:r>
              <a:rPr lang="en-US" dirty="0"/>
              <a:t>Click to edit Master text styles</a:t>
            </a:r>
          </a:p>
        </p:txBody>
      </p:sp>
      <p:pic>
        <p:nvPicPr>
          <p:cNvPr id="11" name="pasted-image.pdf" descr="pasted-image.pdf"/>
          <p:cNvPicPr>
            <a:picLocks noChangeAspect="1"/>
          </p:cNvPicPr>
          <p:nvPr userDrawn="1"/>
        </p:nvPicPr>
        <p:blipFill>
          <a:blip r:embed="rId3"/>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571500" y="6549530"/>
            <a:ext cx="5507989" cy="213858"/>
          </a:xfrm>
          <a:prstGeom prst="rect">
            <a:avLst/>
          </a:prstGeom>
        </p:spPr>
        <p:txBody>
          <a:bodyPr vert="horz" lIns="0" tIns="0" rIns="0" bIns="0" rtlCol="0" anchor="b"/>
          <a:lstStyle>
            <a:lvl1pPr>
              <a:defRPr lang="en-US"/>
            </a:lvl1pPr>
          </a:lstStyle>
          <a:p>
            <a:endParaRPr lang="en-US"/>
          </a:p>
        </p:txBody>
      </p:sp>
    </p:spTree>
    <p:extLst>
      <p:ext uri="{BB962C8B-B14F-4D97-AF65-F5344CB8AC3E}">
        <p14:creationId xmlns:p14="http://schemas.microsoft.com/office/powerpoint/2010/main" val="2914761398"/>
      </p:ext>
    </p:extLst>
  </p:cSld>
  <p:clrMapOvr>
    <a:masterClrMapping/>
  </p:clrMapOvr>
  <p:transition>
    <p:fade/>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Path Vignette">
    <p:bg>
      <p:bgPr>
        <a:solidFill>
          <a:srgbClr val="F4F4F4"/>
        </a:solidFill>
        <a:effectLst/>
      </p:bgPr>
    </p:bg>
    <p:spTree>
      <p:nvGrpSpPr>
        <p:cNvPr id="1" name=""/>
        <p:cNvGrpSpPr/>
        <p:nvPr/>
      </p:nvGrpSpPr>
      <p:grpSpPr>
        <a:xfrm>
          <a:off x="0" y="0"/>
          <a:ext cx="0" cy="0"/>
          <a:chOff x="0" y="0"/>
          <a:chExt cx="0" cy="0"/>
        </a:xfrm>
      </p:grpSpPr>
      <p:pic>
        <p:nvPicPr>
          <p:cNvPr id="15" name="Google Shape;172;p20">
            <a:extLst>
              <a:ext uri="{FF2B5EF4-FFF2-40B4-BE49-F238E27FC236}">
                <a16:creationId xmlns:a16="http://schemas.microsoft.com/office/drawing/2014/main" id="{1FE6643D-7DE3-2045-9BB5-280FDBCD4A81}"/>
              </a:ext>
            </a:extLst>
          </p:cNvPr>
          <p:cNvPicPr preferRelativeResize="0"/>
          <p:nvPr userDrawn="1"/>
        </p:nvPicPr>
        <p:blipFill rotWithShape="1">
          <a:blip r:embed="rId2">
            <a:alphaModFix/>
          </a:blip>
          <a:srcRect/>
          <a:stretch/>
        </p:blipFill>
        <p:spPr>
          <a:xfrm>
            <a:off x="4" y="896"/>
            <a:ext cx="12188816" cy="6856209"/>
          </a:xfrm>
          <a:prstGeom prst="rect">
            <a:avLst/>
          </a:prstGeom>
          <a:noFill/>
          <a:ln>
            <a:noFill/>
          </a:ln>
        </p:spPr>
      </p:pic>
      <p:pic>
        <p:nvPicPr>
          <p:cNvPr id="14" name="Google Shape;173;p20">
            <a:extLst>
              <a:ext uri="{FF2B5EF4-FFF2-40B4-BE49-F238E27FC236}">
                <a16:creationId xmlns:a16="http://schemas.microsoft.com/office/drawing/2014/main" id="{D1F53090-8894-4F49-9928-019A7582FDB6}"/>
              </a:ext>
            </a:extLst>
          </p:cNvPr>
          <p:cNvPicPr preferRelativeResize="0"/>
          <p:nvPr userDrawn="1"/>
        </p:nvPicPr>
        <p:blipFill rotWithShape="1">
          <a:blip r:embed="rId3">
            <a:alphaModFix/>
          </a:blip>
          <a:srcRect/>
          <a:stretch/>
        </p:blipFill>
        <p:spPr>
          <a:xfrm>
            <a:off x="4" y="896"/>
            <a:ext cx="12188816" cy="6856209"/>
          </a:xfrm>
          <a:prstGeom prst="rect">
            <a:avLst/>
          </a:prstGeom>
          <a:noFill/>
          <a:ln>
            <a:noFill/>
          </a:ln>
        </p:spPr>
      </p:pic>
      <p:sp>
        <p:nvSpPr>
          <p:cNvPr id="7" name="Title Placeholder 1"/>
          <p:cNvSpPr>
            <a:spLocks noGrp="1"/>
          </p:cNvSpPr>
          <p:nvPr userDrawn="1">
            <p:ph type="title"/>
          </p:nvPr>
        </p:nvSpPr>
        <p:spPr>
          <a:xfrm>
            <a:off x="571500" y="63504"/>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a:t>Click to edit Master title style</a:t>
            </a:r>
            <a:endParaRPr lang="en-US" dirty="0"/>
          </a:p>
        </p:txBody>
      </p:sp>
      <p:sp>
        <p:nvSpPr>
          <p:cNvPr id="3" name="Content Placeholder 2"/>
          <p:cNvSpPr>
            <a:spLocks noGrp="1"/>
          </p:cNvSpPr>
          <p:nvPr userDrawn="1">
            <p:ph sz="quarter" idx="11"/>
          </p:nvPr>
        </p:nvSpPr>
        <p:spPr>
          <a:xfrm>
            <a:off x="571500" y="1764288"/>
            <a:ext cx="11045952" cy="4224528"/>
          </a:xfrm>
        </p:spPr>
        <p:txBody>
          <a:bodyPr/>
          <a:lstStyle>
            <a:lvl1pPr>
              <a:lnSpc>
                <a:spcPct val="100000"/>
              </a:lnSpc>
              <a:spcBef>
                <a:spcPts val="1100"/>
              </a:spcBef>
              <a:spcAft>
                <a:spcPts val="300"/>
              </a:spcAft>
              <a:defRPr>
                <a:solidFill>
                  <a:schemeClr val="accent2"/>
                </a:solidFill>
              </a:defRPr>
            </a:lvl1pPr>
            <a:lvl2pPr>
              <a:lnSpc>
                <a:spcPct val="100000"/>
              </a:lnSpc>
              <a:spcAft>
                <a:spcPts val="600"/>
              </a:spcAft>
              <a:defRPr>
                <a:solidFill>
                  <a:schemeClr val="accent2"/>
                </a:solidFill>
              </a:defRPr>
            </a:lvl2pPr>
            <a:lvl3pPr>
              <a:lnSpc>
                <a:spcPct val="100000"/>
              </a:lnSpc>
              <a:defRPr>
                <a:solidFill>
                  <a:schemeClr val="accent2"/>
                </a:solidFill>
              </a:defRPr>
            </a:lvl3pPr>
            <a:lvl4pPr>
              <a:lnSpc>
                <a:spcPct val="100000"/>
              </a:lnSpc>
              <a:defRPr>
                <a:solidFill>
                  <a:schemeClr val="accent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alesforce Sans" panose="020B0505020202020203" pitchFamily="34" charset="77"/>
                <a:ea typeface="Salesforce Sans" panose="020B0505020202020203" pitchFamily="34" charset="77"/>
                <a:cs typeface="Salesforce Sans" panose="020B0505020202020203" pitchFamily="34" charset="77"/>
              </a:defRPr>
            </a:lvl1pPr>
          </a:lstStyle>
          <a:p>
            <a:pPr lvl="0">
              <a:lnSpc>
                <a:spcPct val="100000"/>
              </a:lnSpc>
              <a:spcBef>
                <a:spcPts val="0"/>
              </a:spcBef>
              <a:spcAft>
                <a:spcPts val="0"/>
              </a:spcAft>
            </a:pPr>
            <a:r>
              <a:rPr lang="en-US"/>
              <a:t>Click to edit Master text styles</a:t>
            </a:r>
          </a:p>
        </p:txBody>
      </p:sp>
      <p:pic>
        <p:nvPicPr>
          <p:cNvPr id="11" name="pasted-image.pdf" descr="pasted-image.pdf"/>
          <p:cNvPicPr>
            <a:picLocks noChangeAspect="1"/>
          </p:cNvPicPr>
          <p:nvPr userDrawn="1"/>
        </p:nvPicPr>
        <p:blipFill>
          <a:blip r:embed="rId4"/>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571500" y="6282117"/>
            <a:ext cx="5507989" cy="213858"/>
          </a:xfrm>
          <a:prstGeom prst="rect">
            <a:avLst/>
          </a:prstGeom>
        </p:spPr>
        <p:txBody>
          <a:bodyPr vert="horz" lIns="0" tIns="0" rIns="0" bIns="0" rtlCol="0" anchor="b"/>
          <a:lstStyle>
            <a:lvl1pPr>
              <a:defRPr lang="en-US"/>
            </a:lvl1pPr>
          </a:lstStyle>
          <a:p>
            <a:endParaRPr lang="en-US"/>
          </a:p>
        </p:txBody>
      </p:sp>
    </p:spTree>
    <p:extLst>
      <p:ext uri="{BB962C8B-B14F-4D97-AF65-F5344CB8AC3E}">
        <p14:creationId xmlns:p14="http://schemas.microsoft.com/office/powerpoint/2010/main" val="502529220"/>
      </p:ext>
    </p:extLst>
  </p:cSld>
  <p:clrMapOvr>
    <a:masterClrMapping/>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Hill Staging Vignette">
    <p:bg>
      <p:bgPr>
        <a:solidFill>
          <a:srgbClr val="F4F4F4"/>
        </a:solidFill>
        <a:effectLst/>
      </p:bgPr>
    </p:bg>
    <p:spTree>
      <p:nvGrpSpPr>
        <p:cNvPr id="1" name=""/>
        <p:cNvGrpSpPr/>
        <p:nvPr/>
      </p:nvGrpSpPr>
      <p:grpSpPr>
        <a:xfrm>
          <a:off x="0" y="0"/>
          <a:ext cx="0" cy="0"/>
          <a:chOff x="0" y="0"/>
          <a:chExt cx="0" cy="0"/>
        </a:xfrm>
      </p:grpSpPr>
      <p:pic>
        <p:nvPicPr>
          <p:cNvPr id="9" name="Google Shape;188;p22">
            <a:extLst>
              <a:ext uri="{FF2B5EF4-FFF2-40B4-BE49-F238E27FC236}">
                <a16:creationId xmlns:a16="http://schemas.microsoft.com/office/drawing/2014/main" id="{FD9A3808-7AEC-4842-B75C-9D8BAB7A3B12}"/>
              </a:ext>
            </a:extLst>
          </p:cNvPr>
          <p:cNvPicPr preferRelativeResize="0"/>
          <p:nvPr userDrawn="1"/>
        </p:nvPicPr>
        <p:blipFill rotWithShape="1">
          <a:blip r:embed="rId2">
            <a:alphaModFix/>
          </a:blip>
          <a:srcRect/>
          <a:stretch/>
        </p:blipFill>
        <p:spPr>
          <a:xfrm>
            <a:off x="4" y="896"/>
            <a:ext cx="12188816" cy="6856209"/>
          </a:xfrm>
          <a:prstGeom prst="rect">
            <a:avLst/>
          </a:prstGeom>
          <a:noFill/>
          <a:ln>
            <a:noFill/>
          </a:ln>
        </p:spPr>
      </p:pic>
      <p:sp>
        <p:nvSpPr>
          <p:cNvPr id="7" name="Title Placeholder 1"/>
          <p:cNvSpPr>
            <a:spLocks noGrp="1"/>
          </p:cNvSpPr>
          <p:nvPr userDrawn="1">
            <p:ph type="title"/>
          </p:nvPr>
        </p:nvSpPr>
        <p:spPr>
          <a:xfrm>
            <a:off x="571500" y="63504"/>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a:t>Click to edit Master title style</a:t>
            </a:r>
            <a:endParaRPr lang="en-US" dirty="0"/>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alesforce Sans" panose="020B0505020202020203" pitchFamily="34" charset="77"/>
                <a:ea typeface="Salesforce Sans" panose="020B0505020202020203" pitchFamily="34" charset="77"/>
                <a:cs typeface="Salesforce Sans" panose="020B0505020202020203" pitchFamily="34" charset="77"/>
              </a:defRPr>
            </a:lvl1pPr>
          </a:lstStyle>
          <a:p>
            <a:pPr lvl="0">
              <a:lnSpc>
                <a:spcPct val="100000"/>
              </a:lnSpc>
              <a:spcBef>
                <a:spcPts val="0"/>
              </a:spcBef>
              <a:spcAft>
                <a:spcPts val="0"/>
              </a:spcAft>
            </a:pPr>
            <a:r>
              <a:rPr lang="en-US"/>
              <a:t>Click to edit Master text styles</a:t>
            </a:r>
          </a:p>
        </p:txBody>
      </p:sp>
      <p:pic>
        <p:nvPicPr>
          <p:cNvPr id="11" name="pasted-image.pdf" descr="pasted-image.pdf"/>
          <p:cNvPicPr>
            <a:picLocks noChangeAspect="1"/>
          </p:cNvPicPr>
          <p:nvPr userDrawn="1"/>
        </p:nvPicPr>
        <p:blipFill>
          <a:blip r:embed="rId3"/>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872444" y="6421960"/>
            <a:ext cx="5507989" cy="213858"/>
          </a:xfrm>
          <a:prstGeom prst="rect">
            <a:avLst/>
          </a:prstGeom>
        </p:spPr>
        <p:txBody>
          <a:bodyPr vert="horz" lIns="0" tIns="0" rIns="0" bIns="0" rtlCol="0" anchor="b"/>
          <a:lstStyle>
            <a:lvl1pPr algn="l" fontAlgn="auto">
              <a:spcBef>
                <a:spcPts val="0"/>
              </a:spcBef>
              <a:spcAft>
                <a:spcPts val="0"/>
              </a:spcAft>
              <a:defRPr sz="1000" spc="0" dirty="0">
                <a:solidFill>
                  <a:schemeClr val="bg1"/>
                </a:solidFill>
                <a:latin typeface="+mn-lt"/>
                <a:ea typeface="+mn-ea"/>
                <a:cs typeface="+mn-cs"/>
              </a:defRPr>
            </a:lvl1pPr>
          </a:lstStyle>
          <a:p>
            <a:endParaRPr lang="en-US"/>
          </a:p>
        </p:txBody>
      </p:sp>
      <p:sp>
        <p:nvSpPr>
          <p:cNvPr id="3" name="Text Placeholder 2">
            <a:extLst>
              <a:ext uri="{FF2B5EF4-FFF2-40B4-BE49-F238E27FC236}">
                <a16:creationId xmlns:a16="http://schemas.microsoft.com/office/drawing/2014/main" id="{1784D761-BF82-7B47-9A45-596882E51B7B}"/>
              </a:ext>
            </a:extLst>
          </p:cNvPr>
          <p:cNvSpPr>
            <a:spLocks noGrp="1"/>
          </p:cNvSpPr>
          <p:nvPr>
            <p:ph type="body" sz="quarter" idx="17"/>
          </p:nvPr>
        </p:nvSpPr>
        <p:spPr>
          <a:xfrm>
            <a:off x="571500" y="1761856"/>
            <a:ext cx="9813925" cy="38576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14084339"/>
      </p:ext>
    </p:extLst>
  </p:cSld>
  <p:clrMapOvr>
    <a:masterClrMapping/>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X6 - Panelist Slide - 5 Up">
  <p:cSld name="X6 - Panelist Slide - 5 Up">
    <p:bg>
      <p:bgPr>
        <a:solidFill>
          <a:srgbClr val="F4F4F4"/>
        </a:solidFill>
        <a:effectLst/>
      </p:bgPr>
    </p:bg>
    <p:spTree>
      <p:nvGrpSpPr>
        <p:cNvPr id="1" name="Shape 869"/>
        <p:cNvGrpSpPr/>
        <p:nvPr/>
      </p:nvGrpSpPr>
      <p:grpSpPr>
        <a:xfrm>
          <a:off x="0" y="0"/>
          <a:ext cx="0" cy="0"/>
          <a:chOff x="0" y="0"/>
          <a:chExt cx="0" cy="0"/>
        </a:xfrm>
      </p:grpSpPr>
      <p:pic>
        <p:nvPicPr>
          <p:cNvPr id="870" name="Google Shape;870;p124"/>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71" name="Google Shape;871;p124"/>
          <p:cNvSpPr txBox="1">
            <a:spLocks noGrp="1"/>
          </p:cNvSpPr>
          <p:nvPr>
            <p:ph type="body" idx="1"/>
          </p:nvPr>
        </p:nvSpPr>
        <p:spPr>
          <a:xfrm>
            <a:off x="41889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2" name="Google Shape;872;p124"/>
          <p:cNvSpPr txBox="1">
            <a:spLocks noGrp="1"/>
          </p:cNvSpPr>
          <p:nvPr>
            <p:ph type="body" idx="2"/>
          </p:nvPr>
        </p:nvSpPr>
        <p:spPr>
          <a:xfrm>
            <a:off x="2774348"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3" name="Google Shape;873;p124"/>
          <p:cNvSpPr txBox="1">
            <a:spLocks noGrp="1"/>
          </p:cNvSpPr>
          <p:nvPr>
            <p:ph type="body" idx="3"/>
          </p:nvPr>
        </p:nvSpPr>
        <p:spPr>
          <a:xfrm>
            <a:off x="5090926"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4" name="Google Shape;874;p124"/>
          <p:cNvSpPr txBox="1">
            <a:spLocks noGrp="1"/>
          </p:cNvSpPr>
          <p:nvPr>
            <p:ph type="body" idx="4"/>
          </p:nvPr>
        </p:nvSpPr>
        <p:spPr>
          <a:xfrm>
            <a:off x="2744612"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5" name="Google Shape;875;p124"/>
          <p:cNvSpPr txBox="1">
            <a:spLocks noGrp="1"/>
          </p:cNvSpPr>
          <p:nvPr>
            <p:ph type="body" idx="5"/>
          </p:nvPr>
        </p:nvSpPr>
        <p:spPr>
          <a:xfrm>
            <a:off x="5048381"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6" name="Google Shape;876;p124"/>
          <p:cNvSpPr>
            <a:spLocks noGrp="1"/>
          </p:cNvSpPr>
          <p:nvPr>
            <p:ph type="pic" idx="6"/>
          </p:nvPr>
        </p:nvSpPr>
        <p:spPr>
          <a:xfrm>
            <a:off x="65222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7" name="Google Shape;877;p124"/>
          <p:cNvSpPr>
            <a:spLocks noGrp="1"/>
          </p:cNvSpPr>
          <p:nvPr>
            <p:ph type="pic" idx="7"/>
          </p:nvPr>
        </p:nvSpPr>
        <p:spPr>
          <a:xfrm>
            <a:off x="2971090"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8" name="Google Shape;878;p124"/>
          <p:cNvSpPr>
            <a:spLocks noGrp="1"/>
          </p:cNvSpPr>
          <p:nvPr>
            <p:ph type="pic" idx="8"/>
          </p:nvPr>
        </p:nvSpPr>
        <p:spPr>
          <a:xfrm>
            <a:off x="5250728"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9" name="Google Shape;879;p124"/>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700"/>
              </a:spcBef>
              <a:spcAft>
                <a:spcPts val="0"/>
              </a:spcAft>
              <a:buSzPts val="1500"/>
              <a:buNone/>
              <a:defRPr sz="1500">
                <a:solidFill>
                  <a:schemeClr val="lt1"/>
                </a:solidFill>
              </a:defRPr>
            </a:lvl3pPr>
            <a:lvl4pPr marL="1828800" lvl="3" indent="-228600" algn="l" rtl="0">
              <a:spcBef>
                <a:spcPts val="700"/>
              </a:spcBef>
              <a:spcAft>
                <a:spcPts val="0"/>
              </a:spcAft>
              <a:buSzPts val="1900"/>
              <a:buNone/>
              <a:defRPr sz="1900">
                <a:solidFill>
                  <a:schemeClr val="dk2"/>
                </a:solidFill>
                <a:latin typeface="Salesforce Sans"/>
                <a:ea typeface="Salesforce Sans"/>
                <a:cs typeface="Salesforce Sans"/>
                <a:sym typeface="Salesforce Sans"/>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0" name="Google Shape;880;p124"/>
          <p:cNvSpPr txBox="1">
            <a:spLocks noGrp="1"/>
          </p:cNvSpPr>
          <p:nvPr>
            <p:ph type="body" idx="13"/>
          </p:nvPr>
        </p:nvSpPr>
        <p:spPr>
          <a:xfrm>
            <a:off x="7405120"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1" name="Google Shape;881;p124"/>
          <p:cNvSpPr txBox="1">
            <a:spLocks noGrp="1"/>
          </p:cNvSpPr>
          <p:nvPr>
            <p:ph type="body" idx="14"/>
          </p:nvPr>
        </p:nvSpPr>
        <p:spPr>
          <a:xfrm>
            <a:off x="9721697"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2" name="Google Shape;882;p124"/>
          <p:cNvSpPr txBox="1">
            <a:spLocks noGrp="1"/>
          </p:cNvSpPr>
          <p:nvPr>
            <p:ph type="body" idx="15"/>
          </p:nvPr>
        </p:nvSpPr>
        <p:spPr>
          <a:xfrm>
            <a:off x="736504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3" name="Google Shape;883;p124"/>
          <p:cNvSpPr txBox="1">
            <a:spLocks noGrp="1"/>
          </p:cNvSpPr>
          <p:nvPr>
            <p:ph type="body" idx="16"/>
          </p:nvPr>
        </p:nvSpPr>
        <p:spPr>
          <a:xfrm>
            <a:off x="9681699"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4" name="Google Shape;884;p124"/>
          <p:cNvSpPr>
            <a:spLocks noGrp="1"/>
          </p:cNvSpPr>
          <p:nvPr>
            <p:ph type="pic" idx="17"/>
          </p:nvPr>
        </p:nvSpPr>
        <p:spPr>
          <a:xfrm>
            <a:off x="7560529"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85" name="Google Shape;885;p124"/>
          <p:cNvSpPr>
            <a:spLocks noGrp="1"/>
          </p:cNvSpPr>
          <p:nvPr>
            <p:ph type="pic" idx="18"/>
          </p:nvPr>
        </p:nvSpPr>
        <p:spPr>
          <a:xfrm>
            <a:off x="988404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86" name="Google Shape;886;p12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87" name="Google Shape;887;p124"/>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extLst>
      <p:ext uri="{BB962C8B-B14F-4D97-AF65-F5344CB8AC3E}">
        <p14:creationId xmlns:p14="http://schemas.microsoft.com/office/powerpoint/2010/main" val="20097514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N - Stage Area - Plains The Highest">
  <p:cSld name="3_column_1_1_1_1_1_1">
    <p:spTree>
      <p:nvGrpSpPr>
        <p:cNvPr id="1" name="Shape 111"/>
        <p:cNvGrpSpPr/>
        <p:nvPr/>
      </p:nvGrpSpPr>
      <p:grpSpPr>
        <a:xfrm>
          <a:off x="0" y="0"/>
          <a:ext cx="0" cy="0"/>
          <a:chOff x="0" y="0"/>
          <a:chExt cx="0" cy="0"/>
        </a:xfrm>
      </p:grpSpPr>
      <p:pic>
        <p:nvPicPr>
          <p:cNvPr id="112" name="Google Shape;112;p18" descr="Slide10.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113" name="Google Shape;113;p18"/>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14" name="Google Shape;114;p18"/>
          <p:cNvSpPr txBox="1">
            <a:spLocks noGrp="1"/>
          </p:cNvSpPr>
          <p:nvPr>
            <p:ph type="body" idx="1"/>
          </p:nvPr>
        </p:nvSpPr>
        <p:spPr>
          <a:xfrm>
            <a:off x="571500" y="4149775"/>
            <a:ext cx="10705200" cy="3059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FFFFFF"/>
              </a:buClr>
              <a:buSzPts val="2000"/>
              <a:buNone/>
              <a:defRPr sz="2000">
                <a:solidFill>
                  <a:srgbClr val="FFFFFF"/>
                </a:solidFill>
              </a:defRPr>
            </a:lvl1pPr>
            <a:lvl2pPr marL="914400" lvl="1" indent="-342900" rtl="0">
              <a:lnSpc>
                <a:spcPct val="100000"/>
              </a:lnSpc>
              <a:spcBef>
                <a:spcPts val="300"/>
              </a:spcBef>
              <a:spcAft>
                <a:spcPts val="0"/>
              </a:spcAft>
              <a:buClr>
                <a:srgbClr val="FFFFFF"/>
              </a:buClr>
              <a:buSzPts val="1800"/>
              <a:buChar char="•"/>
              <a:defRPr>
                <a:solidFill>
                  <a:srgbClr val="FFFFFF"/>
                </a:solidFill>
              </a:defRPr>
            </a:lvl2pPr>
            <a:lvl3pPr marL="1371600" lvl="2" indent="-317500" rtl="0">
              <a:lnSpc>
                <a:spcPct val="100000"/>
              </a:lnSpc>
              <a:spcBef>
                <a:spcPts val="300"/>
              </a:spcBef>
              <a:spcAft>
                <a:spcPts val="0"/>
              </a:spcAft>
              <a:buClr>
                <a:srgbClr val="FFFFFF"/>
              </a:buClr>
              <a:buSzPts val="1400"/>
              <a:buChar char="•"/>
              <a:defRPr>
                <a:solidFill>
                  <a:srgbClr val="FFFFFF"/>
                </a:solidFill>
              </a:defRPr>
            </a:lvl3pPr>
            <a:lvl4pPr marL="1828800" lvl="3" indent="-317500" rtl="0">
              <a:lnSpc>
                <a:spcPct val="100000"/>
              </a:lnSpc>
              <a:spcBef>
                <a:spcPts val="600"/>
              </a:spcBef>
              <a:spcAft>
                <a:spcPts val="0"/>
              </a:spcAft>
              <a:buClr>
                <a:srgbClr val="FFFFFF"/>
              </a:buClr>
              <a:buSzPts val="1400"/>
              <a:buChar char="•"/>
              <a:defRPr>
                <a:solidFill>
                  <a:srgbClr val="FFFFFF"/>
                </a:solidFill>
              </a:defRPr>
            </a:lvl4pPr>
            <a:lvl5pPr marL="2286000" lvl="4" indent="-228600" rtl="0">
              <a:lnSpc>
                <a:spcPct val="100000"/>
              </a:lnSpc>
              <a:spcBef>
                <a:spcPts val="600"/>
              </a:spcBef>
              <a:spcAft>
                <a:spcPts val="0"/>
              </a:spcAft>
              <a:buClr>
                <a:srgbClr val="FFFFFF"/>
              </a:buClr>
              <a:buSzPts val="1400"/>
              <a:buNone/>
              <a:defRPr>
                <a:solidFill>
                  <a:srgbClr val="FFFFFF"/>
                </a:solidFill>
              </a:defRPr>
            </a:lvl5pPr>
            <a:lvl6pPr marL="2743200" lvl="5" indent="-317500" rtl="0">
              <a:spcBef>
                <a:spcPts val="600"/>
              </a:spcBef>
              <a:spcAft>
                <a:spcPts val="0"/>
              </a:spcAft>
              <a:buClr>
                <a:srgbClr val="FFFFFF"/>
              </a:buClr>
              <a:buSzPts val="1400"/>
              <a:buChar char="•"/>
              <a:defRPr sz="2000">
                <a:solidFill>
                  <a:srgbClr val="FFFFFF"/>
                </a:solidFill>
              </a:defRPr>
            </a:lvl6pPr>
            <a:lvl7pPr marL="3200400" lvl="6" indent="-317500" rtl="0">
              <a:spcBef>
                <a:spcPts val="0"/>
              </a:spcBef>
              <a:spcAft>
                <a:spcPts val="0"/>
              </a:spcAft>
              <a:buClr>
                <a:srgbClr val="FFFFFF"/>
              </a:buClr>
              <a:buSzPts val="1400"/>
              <a:buChar char="•"/>
              <a:defRPr sz="2000">
                <a:solidFill>
                  <a:srgbClr val="FFFFFF"/>
                </a:solidFill>
              </a:defRPr>
            </a:lvl7pPr>
            <a:lvl8pPr marL="3657600" lvl="7" indent="-317500" rtl="0">
              <a:spcBef>
                <a:spcPts val="0"/>
              </a:spcBef>
              <a:spcAft>
                <a:spcPts val="0"/>
              </a:spcAft>
              <a:buClr>
                <a:srgbClr val="FFFFFF"/>
              </a:buClr>
              <a:buSzPts val="1400"/>
              <a:buChar char="•"/>
              <a:defRPr sz="2000">
                <a:solidFill>
                  <a:srgbClr val="FFFFFF"/>
                </a:solidFill>
              </a:defRPr>
            </a:lvl8pPr>
            <a:lvl9pPr marL="4114800" lvl="8" indent="-317500" rtl="0">
              <a:spcBef>
                <a:spcPts val="0"/>
              </a:spcBef>
              <a:spcAft>
                <a:spcPts val="0"/>
              </a:spcAft>
              <a:buClr>
                <a:srgbClr val="FFFFFF"/>
              </a:buClr>
              <a:buSzPts val="1400"/>
              <a:buChar char="•"/>
              <a:defRPr sz="2000">
                <a:solidFill>
                  <a:srgbClr val="FFFFFF"/>
                </a:solidFill>
              </a:defRPr>
            </a:lvl9pPr>
          </a:lstStyle>
          <a:p>
            <a:endParaRPr/>
          </a:p>
        </p:txBody>
      </p:sp>
      <p:sp>
        <p:nvSpPr>
          <p:cNvPr id="115" name="Google Shape;115;p18"/>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 -  Third Split">
  <p:cSld name="Third split">
    <p:spTree>
      <p:nvGrpSpPr>
        <p:cNvPr id="1" name="Shape 116"/>
        <p:cNvGrpSpPr/>
        <p:nvPr/>
      </p:nvGrpSpPr>
      <p:grpSpPr>
        <a:xfrm>
          <a:off x="0" y="0"/>
          <a:ext cx="0" cy="0"/>
          <a:chOff x="0" y="0"/>
          <a:chExt cx="0" cy="0"/>
        </a:xfrm>
      </p:grpSpPr>
      <p:sp>
        <p:nvSpPr>
          <p:cNvPr id="117" name="Google Shape;117;p19"/>
          <p:cNvSpPr txBox="1">
            <a:spLocks noGrp="1"/>
          </p:cNvSpPr>
          <p:nvPr>
            <p:ph type="body" idx="1"/>
          </p:nvPr>
        </p:nvSpPr>
        <p:spPr>
          <a:xfrm>
            <a:off x="8183034" y="1840484"/>
            <a:ext cx="34263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18" name="Google Shape;118;p19"/>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19" name="Google Shape;119;p19"/>
          <p:cNvSpPr txBox="1">
            <a:spLocks noGrp="1"/>
          </p:cNvSpPr>
          <p:nvPr>
            <p:ph type="body" idx="2"/>
          </p:nvPr>
        </p:nvSpPr>
        <p:spPr>
          <a:xfrm>
            <a:off x="571500" y="1839914"/>
            <a:ext cx="6862200" cy="4224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20" name="Google Shape;120;p19"/>
          <p:cNvSpPr txBox="1">
            <a:spLocks noGrp="1"/>
          </p:cNvSpPr>
          <p:nvPr>
            <p:ph type="body" idx="3"/>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cxnSp>
        <p:nvCxnSpPr>
          <p:cNvPr id="121" name="Google Shape;121;p19"/>
          <p:cNvCxnSpPr/>
          <p:nvPr/>
        </p:nvCxnSpPr>
        <p:spPr>
          <a:xfrm flipH="1">
            <a:off x="7879156" y="1981200"/>
            <a:ext cx="17700" cy="4155300"/>
          </a:xfrm>
          <a:prstGeom prst="straightConnector1">
            <a:avLst/>
          </a:prstGeom>
          <a:noFill/>
          <a:ln w="12700" cap="flat" cmpd="sng">
            <a:solidFill>
              <a:schemeClr val="accent2"/>
            </a:solidFill>
            <a:prstDash val="solid"/>
            <a:round/>
            <a:headEnd type="none" w="sm" len="sm"/>
            <a:tailEnd type="none" w="sm" len="sm"/>
          </a:ln>
        </p:spPr>
      </p:cxnSp>
      <p:pic>
        <p:nvPicPr>
          <p:cNvPr id="122" name="Google Shape;122;p19"/>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 - Third Split 2">
  <p:cSld name="Third split 2">
    <p:spTree>
      <p:nvGrpSpPr>
        <p:cNvPr id="1" name="Shape 123"/>
        <p:cNvGrpSpPr/>
        <p:nvPr/>
      </p:nvGrpSpPr>
      <p:grpSpPr>
        <a:xfrm>
          <a:off x="0" y="0"/>
          <a:ext cx="0" cy="0"/>
          <a:chOff x="0" y="0"/>
          <a:chExt cx="0" cy="0"/>
        </a:xfrm>
      </p:grpSpPr>
      <p:sp>
        <p:nvSpPr>
          <p:cNvPr id="124" name="Google Shape;124;p20"/>
          <p:cNvSpPr txBox="1">
            <a:spLocks noGrp="1"/>
          </p:cNvSpPr>
          <p:nvPr>
            <p:ph type="body" idx="1"/>
          </p:nvPr>
        </p:nvSpPr>
        <p:spPr>
          <a:xfrm>
            <a:off x="4381501" y="1840483"/>
            <a:ext cx="72177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25" name="Google Shape;125;p20"/>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26" name="Google Shape;126;p20"/>
          <p:cNvSpPr txBox="1">
            <a:spLocks noGrp="1"/>
          </p:cNvSpPr>
          <p:nvPr>
            <p:ph type="body" idx="2"/>
          </p:nvPr>
        </p:nvSpPr>
        <p:spPr>
          <a:xfrm>
            <a:off x="571500" y="1839914"/>
            <a:ext cx="3272400" cy="4224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27" name="Google Shape;127;p20"/>
          <p:cNvSpPr txBox="1">
            <a:spLocks noGrp="1"/>
          </p:cNvSpPr>
          <p:nvPr>
            <p:ph type="body" idx="3"/>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2000"/>
              <a:buNone/>
              <a:defRPr sz="2400">
                <a:solidFill>
                  <a:schemeClr val="accent2"/>
                </a:solidFill>
              </a:defRPr>
            </a:lvl1pPr>
            <a:lvl2pPr marL="914400" lvl="1" indent="-342900" rtl="0">
              <a:spcBef>
                <a:spcPts val="0"/>
              </a:spcBef>
              <a:spcAft>
                <a:spcPts val="0"/>
              </a:spcAft>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SzPts val="1400"/>
              <a:buNone/>
              <a:defRPr sz="2100">
                <a:solidFill>
                  <a:srgbClr val="5C656A"/>
                </a:solidFill>
                <a:latin typeface="Arial"/>
                <a:ea typeface="Arial"/>
                <a:cs typeface="Arial"/>
                <a:sym typeface="Arial"/>
              </a:defRPr>
            </a:lvl5pPr>
            <a:lvl6pPr marL="2743200" lvl="5" indent="-317500" rtl="0">
              <a:spcBef>
                <a:spcPts val="600"/>
              </a:spcBef>
              <a:spcAft>
                <a:spcPts val="0"/>
              </a:spcAft>
              <a:buSzPts val="1400"/>
              <a:buChar char="•"/>
              <a:defRPr sz="2000">
                <a:solidFill>
                  <a:schemeClr val="dk1"/>
                </a:solidFill>
              </a:defRPr>
            </a:lvl6pPr>
            <a:lvl7pPr marL="3200400" lvl="6" indent="-317500" rtl="0">
              <a:spcBef>
                <a:spcPts val="0"/>
              </a:spcBef>
              <a:spcAft>
                <a:spcPts val="0"/>
              </a:spcAft>
              <a:buSzPts val="1400"/>
              <a:buChar char="•"/>
              <a:defRPr sz="2000">
                <a:solidFill>
                  <a:schemeClr val="dk1"/>
                </a:solidFill>
              </a:defRPr>
            </a:lvl7pPr>
            <a:lvl8pPr marL="3657600" lvl="7" indent="-317500" rtl="0">
              <a:spcBef>
                <a:spcPts val="0"/>
              </a:spcBef>
              <a:spcAft>
                <a:spcPts val="0"/>
              </a:spcAft>
              <a:buSzPts val="1400"/>
              <a:buChar char="•"/>
              <a:defRPr sz="2000">
                <a:solidFill>
                  <a:schemeClr val="dk1"/>
                </a:solidFill>
              </a:defRPr>
            </a:lvl8pPr>
            <a:lvl9pPr marL="4114800" lvl="8" indent="-317500" rtl="0">
              <a:spcBef>
                <a:spcPts val="0"/>
              </a:spcBef>
              <a:spcAft>
                <a:spcPts val="0"/>
              </a:spcAft>
              <a:buSzPts val="1400"/>
              <a:buChar char="•"/>
              <a:defRPr sz="2000">
                <a:solidFill>
                  <a:schemeClr val="dk1"/>
                </a:solidFill>
              </a:defRPr>
            </a:lvl9pPr>
          </a:lstStyle>
          <a:p>
            <a:endParaRPr/>
          </a:p>
        </p:txBody>
      </p:sp>
      <p:sp>
        <p:nvSpPr>
          <p:cNvPr id="128" name="Google Shape;128;p20"/>
          <p:cNvSpPr txBox="1">
            <a:spLocks noGrp="1"/>
          </p:cNvSpPr>
          <p:nvPr>
            <p:ph type="ftr" idx="11"/>
          </p:nvPr>
        </p:nvSpPr>
        <p:spPr>
          <a:xfrm>
            <a:off x="577850" y="6498167"/>
            <a:ext cx="10587000" cy="181200"/>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AFB5BA"/>
              </a:buClr>
              <a:buSzPts val="1400"/>
              <a:buFont typeface="Arial"/>
              <a:buNone/>
              <a:defRPr sz="1100" b="0" i="0" u="none" strike="noStrike" cap="none">
                <a:solidFill>
                  <a:srgbClr val="AFB5BA"/>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1" marR="0" lvl="2" indent="-1256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5"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7"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8" marR="0" lvl="7" indent="-1221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cxnSp>
        <p:nvCxnSpPr>
          <p:cNvPr id="129" name="Google Shape;129;p20"/>
          <p:cNvCxnSpPr/>
          <p:nvPr/>
        </p:nvCxnSpPr>
        <p:spPr>
          <a:xfrm flipH="1">
            <a:off x="4076191" y="1981200"/>
            <a:ext cx="17700" cy="4155300"/>
          </a:xfrm>
          <a:prstGeom prst="straightConnector1">
            <a:avLst/>
          </a:prstGeom>
          <a:noFill/>
          <a:ln w="12700" cap="flat" cmpd="sng">
            <a:solidFill>
              <a:schemeClr val="accent2"/>
            </a:solidFill>
            <a:prstDash val="solid"/>
            <a:round/>
            <a:headEnd type="none" w="sm" len="sm"/>
            <a:tailEnd type="none" w="sm" len="sm"/>
          </a:ln>
        </p:spPr>
      </p:cxnSp>
      <p:pic>
        <p:nvPicPr>
          <p:cNvPr id="130" name="Google Shape;130;p20"/>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Q - Basic - Blue">
  <p:cSld name="Photo_Content">
    <p:spTree>
      <p:nvGrpSpPr>
        <p:cNvPr id="1" name="Shape 131"/>
        <p:cNvGrpSpPr/>
        <p:nvPr/>
      </p:nvGrpSpPr>
      <p:grpSpPr>
        <a:xfrm>
          <a:off x="0" y="0"/>
          <a:ext cx="0" cy="0"/>
          <a:chOff x="0" y="0"/>
          <a:chExt cx="0" cy="0"/>
        </a:xfrm>
      </p:grpSpPr>
      <p:pic>
        <p:nvPicPr>
          <p:cNvPr id="132" name="Google Shape;132;p21" descr="Salesforce Corporate PowerPoint Template - Official_Chatter Version_Sept16_Google Slides Source_SHORTER.015.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133" name="Google Shape;133;p21"/>
          <p:cNvSpPr txBox="1">
            <a:spLocks noGrp="1"/>
          </p:cNvSpPr>
          <p:nvPr>
            <p:ph type="body" idx="1"/>
          </p:nvPr>
        </p:nvSpPr>
        <p:spPr>
          <a:xfrm>
            <a:off x="571499" y="1079525"/>
            <a:ext cx="67182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b="0">
                <a:solidFill>
                  <a:schemeClr val="accent2"/>
                </a:solidFill>
                <a:latin typeface="Arial"/>
                <a:ea typeface="Arial"/>
                <a:cs typeface="Arial"/>
                <a:sym typeface="Arial"/>
              </a:defRPr>
            </a:lvl1pPr>
            <a:lvl2pPr marL="914400" lvl="1" indent="-228600" rtl="0">
              <a:spcBef>
                <a:spcPts val="0"/>
              </a:spcBef>
              <a:spcAft>
                <a:spcPts val="0"/>
              </a:spcAft>
              <a:buClr>
                <a:schemeClr val="accent2"/>
              </a:buClr>
              <a:buSzPts val="1800"/>
              <a:buFont typeface="Arial"/>
              <a:buNone/>
              <a:defRPr sz="2000" b="1">
                <a:solidFill>
                  <a:schemeClr val="accent2"/>
                </a:solidFill>
              </a:defRPr>
            </a:lvl2pPr>
            <a:lvl3pPr marL="1371600" lvl="2" indent="-228600" rtl="0">
              <a:spcBef>
                <a:spcPts val="300"/>
              </a:spcBef>
              <a:spcAft>
                <a:spcPts val="0"/>
              </a:spcAft>
              <a:buClr>
                <a:schemeClr val="accent2"/>
              </a:buClr>
              <a:buSzPts val="1400"/>
              <a:buFont typeface="Arial"/>
              <a:buNone/>
              <a:defRPr sz="1900" b="1">
                <a:solidFill>
                  <a:schemeClr val="accent2"/>
                </a:solidFill>
              </a:defRPr>
            </a:lvl3pPr>
            <a:lvl4pPr marL="1828800" lvl="3" indent="-228600" rtl="0">
              <a:spcBef>
                <a:spcPts val="600"/>
              </a:spcBef>
              <a:spcAft>
                <a:spcPts val="0"/>
              </a:spcAft>
              <a:buClr>
                <a:schemeClr val="accent2"/>
              </a:buClr>
              <a:buSzPts val="1400"/>
              <a:buFont typeface="Arial"/>
              <a:buNone/>
              <a:defRPr sz="1600" b="1">
                <a:solidFill>
                  <a:schemeClr val="accent2"/>
                </a:solidFill>
              </a:defRPr>
            </a:lvl4pPr>
            <a:lvl5pPr marL="2286000" lvl="4" indent="-228600" rtl="0">
              <a:spcBef>
                <a:spcPts val="600"/>
              </a:spcBef>
              <a:spcAft>
                <a:spcPts val="0"/>
              </a:spcAft>
              <a:buClr>
                <a:schemeClr val="accent2"/>
              </a:buClr>
              <a:buSzPts val="1400"/>
              <a:buFont typeface="Arial"/>
              <a:buNone/>
              <a:defRPr sz="1600" b="1">
                <a:solidFill>
                  <a:schemeClr val="accent2"/>
                </a:solidFill>
              </a:defRPr>
            </a:lvl5pPr>
            <a:lvl6pPr marL="2743200" lvl="5" indent="-228600" rtl="0">
              <a:spcBef>
                <a:spcPts val="600"/>
              </a:spcBef>
              <a:spcAft>
                <a:spcPts val="0"/>
              </a:spcAft>
              <a:buClr>
                <a:schemeClr val="accent2"/>
              </a:buClr>
              <a:buSzPts val="1400"/>
              <a:buFont typeface="Arial"/>
              <a:buNone/>
              <a:defRPr sz="1600" b="1">
                <a:solidFill>
                  <a:schemeClr val="accent2"/>
                </a:solidFill>
              </a:defRPr>
            </a:lvl6pPr>
            <a:lvl7pPr marL="3200400" lvl="6" indent="-228600" rtl="0">
              <a:spcBef>
                <a:spcPts val="0"/>
              </a:spcBef>
              <a:spcAft>
                <a:spcPts val="0"/>
              </a:spcAft>
              <a:buClr>
                <a:schemeClr val="accent2"/>
              </a:buClr>
              <a:buSzPts val="1400"/>
              <a:buFont typeface="Arial"/>
              <a:buNone/>
              <a:defRPr sz="1600" b="1">
                <a:solidFill>
                  <a:schemeClr val="accent2"/>
                </a:solidFill>
              </a:defRPr>
            </a:lvl7pPr>
            <a:lvl8pPr marL="3657600" lvl="7" indent="-228600" rtl="0">
              <a:spcBef>
                <a:spcPts val="0"/>
              </a:spcBef>
              <a:spcAft>
                <a:spcPts val="0"/>
              </a:spcAft>
              <a:buClr>
                <a:schemeClr val="accent2"/>
              </a:buClr>
              <a:buSzPts val="1400"/>
              <a:buFont typeface="Arial"/>
              <a:buNone/>
              <a:defRPr sz="1600" b="1">
                <a:solidFill>
                  <a:schemeClr val="accent2"/>
                </a:solidFill>
              </a:defRPr>
            </a:lvl8pPr>
            <a:lvl9pPr marL="4114800" lvl="8" indent="-228600" rtl="0">
              <a:spcBef>
                <a:spcPts val="0"/>
              </a:spcBef>
              <a:spcAft>
                <a:spcPts val="0"/>
              </a:spcAft>
              <a:buClr>
                <a:schemeClr val="accent2"/>
              </a:buClr>
              <a:buSzPts val="1400"/>
              <a:buFont typeface="Arial"/>
              <a:buNone/>
              <a:defRPr sz="1600" b="1">
                <a:solidFill>
                  <a:schemeClr val="accent2"/>
                </a:solidFill>
              </a:defRPr>
            </a:lvl9pPr>
          </a:lstStyle>
          <a:p>
            <a:endParaRPr/>
          </a:p>
        </p:txBody>
      </p:sp>
      <p:sp>
        <p:nvSpPr>
          <p:cNvPr id="134" name="Google Shape;134;p21"/>
          <p:cNvSpPr txBox="1">
            <a:spLocks noGrp="1"/>
          </p:cNvSpPr>
          <p:nvPr>
            <p:ph type="title"/>
          </p:nvPr>
        </p:nvSpPr>
        <p:spPr>
          <a:xfrm>
            <a:off x="571500" y="132841"/>
            <a:ext cx="67212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solidFill>
                  <a:schemeClr val="accent1"/>
                </a:solidFill>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35" name="Google Shape;135;p21"/>
          <p:cNvSpPr txBox="1">
            <a:spLocks noGrp="1"/>
          </p:cNvSpPr>
          <p:nvPr>
            <p:ph type="body" idx="2"/>
          </p:nvPr>
        </p:nvSpPr>
        <p:spPr>
          <a:xfrm>
            <a:off x="571500" y="1689276"/>
            <a:ext cx="6714000" cy="2589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399"/>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spcBef>
                <a:spcPts val="300"/>
              </a:spcBef>
              <a:spcAft>
                <a:spcPts val="0"/>
              </a:spcAft>
              <a:buClr>
                <a:srgbClr val="5B5B5B"/>
              </a:buClr>
              <a:buSzPts val="1400"/>
              <a:buChar char="•"/>
              <a:defRPr>
                <a:solidFill>
                  <a:srgbClr val="5B5B5B"/>
                </a:solidFill>
              </a:defRPr>
            </a:lvl3pPr>
            <a:lvl4pPr marL="1828800" lvl="3" indent="-317500" rtl="0">
              <a:spcBef>
                <a:spcPts val="600"/>
              </a:spcBef>
              <a:spcAft>
                <a:spcPts val="0"/>
              </a:spcAft>
              <a:buClr>
                <a:srgbClr val="5B5B5B"/>
              </a:buClr>
              <a:buSzPts val="1400"/>
              <a:buChar char="•"/>
              <a:defRPr>
                <a:solidFill>
                  <a:srgbClr val="5B5B5B"/>
                </a:solidFill>
              </a:defRPr>
            </a:lvl4pPr>
            <a:lvl5pPr marL="2286000" lvl="4" indent="-228600" rtl="0">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_Basic">
  <p:cSld name="Basic">
    <p:spTree>
      <p:nvGrpSpPr>
        <p:cNvPr id="1" name="Shape 37"/>
        <p:cNvGrpSpPr/>
        <p:nvPr/>
      </p:nvGrpSpPr>
      <p:grpSpPr>
        <a:xfrm>
          <a:off x="0" y="0"/>
          <a:ext cx="0" cy="0"/>
          <a:chOff x="0" y="0"/>
          <a:chExt cx="0" cy="0"/>
        </a:xfrm>
      </p:grpSpPr>
      <p:sp>
        <p:nvSpPr>
          <p:cNvPr id="38" name="Google Shape;38;p4"/>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39" name="Google Shape;39;p4"/>
          <p:cNvSpPr txBox="1">
            <a:spLocks noGrp="1"/>
          </p:cNvSpPr>
          <p:nvPr>
            <p:ph type="body" idx="1"/>
          </p:nvPr>
        </p:nvSpPr>
        <p:spPr>
          <a:xfrm>
            <a:off x="571500" y="1688084"/>
            <a:ext cx="110460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40" name="Google Shape;40;p4"/>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41" name="Google Shape;41;p4"/>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Q - Basic - Photo 1">
  <p:cSld name="Photo_Content_1">
    <p:spTree>
      <p:nvGrpSpPr>
        <p:cNvPr id="1" name="Shape 136"/>
        <p:cNvGrpSpPr/>
        <p:nvPr/>
      </p:nvGrpSpPr>
      <p:grpSpPr>
        <a:xfrm>
          <a:off x="0" y="0"/>
          <a:ext cx="0" cy="0"/>
          <a:chOff x="0" y="0"/>
          <a:chExt cx="0" cy="0"/>
        </a:xfrm>
      </p:grpSpPr>
      <p:sp>
        <p:nvSpPr>
          <p:cNvPr id="137" name="Google Shape;137;p22"/>
          <p:cNvSpPr txBox="1">
            <a:spLocks noGrp="1"/>
          </p:cNvSpPr>
          <p:nvPr>
            <p:ph type="body" idx="1"/>
          </p:nvPr>
        </p:nvSpPr>
        <p:spPr>
          <a:xfrm>
            <a:off x="571499" y="1079525"/>
            <a:ext cx="67182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b="0">
                <a:solidFill>
                  <a:schemeClr val="accent2"/>
                </a:solidFill>
                <a:latin typeface="Arial"/>
                <a:ea typeface="Arial"/>
                <a:cs typeface="Arial"/>
                <a:sym typeface="Arial"/>
              </a:defRPr>
            </a:lvl1pPr>
            <a:lvl2pPr marL="914400" lvl="1" indent="-228600" rtl="0">
              <a:spcBef>
                <a:spcPts val="0"/>
              </a:spcBef>
              <a:spcAft>
                <a:spcPts val="0"/>
              </a:spcAft>
              <a:buClr>
                <a:schemeClr val="accent2"/>
              </a:buClr>
              <a:buSzPts val="1800"/>
              <a:buFont typeface="Arial"/>
              <a:buNone/>
              <a:defRPr sz="2000" b="1">
                <a:solidFill>
                  <a:schemeClr val="accent2"/>
                </a:solidFill>
              </a:defRPr>
            </a:lvl2pPr>
            <a:lvl3pPr marL="1371600" lvl="2" indent="-228600" rtl="0">
              <a:spcBef>
                <a:spcPts val="300"/>
              </a:spcBef>
              <a:spcAft>
                <a:spcPts val="0"/>
              </a:spcAft>
              <a:buClr>
                <a:schemeClr val="accent2"/>
              </a:buClr>
              <a:buSzPts val="1400"/>
              <a:buFont typeface="Arial"/>
              <a:buNone/>
              <a:defRPr sz="1900" b="1">
                <a:solidFill>
                  <a:schemeClr val="accent2"/>
                </a:solidFill>
              </a:defRPr>
            </a:lvl3pPr>
            <a:lvl4pPr marL="1828800" lvl="3" indent="-228600" rtl="0">
              <a:spcBef>
                <a:spcPts val="600"/>
              </a:spcBef>
              <a:spcAft>
                <a:spcPts val="0"/>
              </a:spcAft>
              <a:buClr>
                <a:schemeClr val="accent2"/>
              </a:buClr>
              <a:buSzPts val="1400"/>
              <a:buFont typeface="Arial"/>
              <a:buNone/>
              <a:defRPr sz="1600" b="1">
                <a:solidFill>
                  <a:schemeClr val="accent2"/>
                </a:solidFill>
              </a:defRPr>
            </a:lvl4pPr>
            <a:lvl5pPr marL="2286000" lvl="4" indent="-228600" rtl="0">
              <a:spcBef>
                <a:spcPts val="600"/>
              </a:spcBef>
              <a:spcAft>
                <a:spcPts val="0"/>
              </a:spcAft>
              <a:buClr>
                <a:schemeClr val="accent2"/>
              </a:buClr>
              <a:buSzPts val="1400"/>
              <a:buFont typeface="Arial"/>
              <a:buNone/>
              <a:defRPr sz="1600" b="1">
                <a:solidFill>
                  <a:schemeClr val="accent2"/>
                </a:solidFill>
              </a:defRPr>
            </a:lvl5pPr>
            <a:lvl6pPr marL="2743200" lvl="5" indent="-228600" rtl="0">
              <a:spcBef>
                <a:spcPts val="600"/>
              </a:spcBef>
              <a:spcAft>
                <a:spcPts val="0"/>
              </a:spcAft>
              <a:buClr>
                <a:schemeClr val="accent2"/>
              </a:buClr>
              <a:buSzPts val="1400"/>
              <a:buFont typeface="Arial"/>
              <a:buNone/>
              <a:defRPr sz="1600" b="1">
                <a:solidFill>
                  <a:schemeClr val="accent2"/>
                </a:solidFill>
              </a:defRPr>
            </a:lvl6pPr>
            <a:lvl7pPr marL="3200400" lvl="6" indent="-228600" rtl="0">
              <a:spcBef>
                <a:spcPts val="0"/>
              </a:spcBef>
              <a:spcAft>
                <a:spcPts val="0"/>
              </a:spcAft>
              <a:buClr>
                <a:schemeClr val="accent2"/>
              </a:buClr>
              <a:buSzPts val="1400"/>
              <a:buFont typeface="Arial"/>
              <a:buNone/>
              <a:defRPr sz="1600" b="1">
                <a:solidFill>
                  <a:schemeClr val="accent2"/>
                </a:solidFill>
              </a:defRPr>
            </a:lvl7pPr>
            <a:lvl8pPr marL="3657600" lvl="7" indent="-228600" rtl="0">
              <a:spcBef>
                <a:spcPts val="0"/>
              </a:spcBef>
              <a:spcAft>
                <a:spcPts val="0"/>
              </a:spcAft>
              <a:buClr>
                <a:schemeClr val="accent2"/>
              </a:buClr>
              <a:buSzPts val="1400"/>
              <a:buFont typeface="Arial"/>
              <a:buNone/>
              <a:defRPr sz="1600" b="1">
                <a:solidFill>
                  <a:schemeClr val="accent2"/>
                </a:solidFill>
              </a:defRPr>
            </a:lvl8pPr>
            <a:lvl9pPr marL="4114800" lvl="8" indent="-228600" rtl="0">
              <a:spcBef>
                <a:spcPts val="0"/>
              </a:spcBef>
              <a:spcAft>
                <a:spcPts val="0"/>
              </a:spcAft>
              <a:buClr>
                <a:schemeClr val="accent2"/>
              </a:buClr>
              <a:buSzPts val="1400"/>
              <a:buFont typeface="Arial"/>
              <a:buNone/>
              <a:defRPr sz="1600" b="1">
                <a:solidFill>
                  <a:schemeClr val="accent2"/>
                </a:solidFill>
              </a:defRPr>
            </a:lvl9pPr>
          </a:lstStyle>
          <a:p>
            <a:endParaRPr/>
          </a:p>
        </p:txBody>
      </p:sp>
      <p:sp>
        <p:nvSpPr>
          <p:cNvPr id="138" name="Google Shape;138;p22"/>
          <p:cNvSpPr txBox="1">
            <a:spLocks noGrp="1"/>
          </p:cNvSpPr>
          <p:nvPr>
            <p:ph type="title"/>
          </p:nvPr>
        </p:nvSpPr>
        <p:spPr>
          <a:xfrm>
            <a:off x="571500" y="132841"/>
            <a:ext cx="67212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solidFill>
                  <a:schemeClr val="accent1"/>
                </a:solidFill>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39" name="Google Shape;139;p22"/>
          <p:cNvSpPr txBox="1">
            <a:spLocks noGrp="1"/>
          </p:cNvSpPr>
          <p:nvPr>
            <p:ph type="body" idx="2"/>
          </p:nvPr>
        </p:nvSpPr>
        <p:spPr>
          <a:xfrm>
            <a:off x="571500" y="1689276"/>
            <a:ext cx="6714000" cy="25893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399"/>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spcBef>
                <a:spcPts val="300"/>
              </a:spcBef>
              <a:spcAft>
                <a:spcPts val="0"/>
              </a:spcAft>
              <a:buClr>
                <a:srgbClr val="5B5B5B"/>
              </a:buClr>
              <a:buSzPts val="1400"/>
              <a:buChar char="•"/>
              <a:defRPr>
                <a:solidFill>
                  <a:srgbClr val="5B5B5B"/>
                </a:solidFill>
              </a:defRPr>
            </a:lvl3pPr>
            <a:lvl4pPr marL="1828800" lvl="3" indent="-317500" rtl="0">
              <a:spcBef>
                <a:spcPts val="600"/>
              </a:spcBef>
              <a:spcAft>
                <a:spcPts val="0"/>
              </a:spcAft>
              <a:buClr>
                <a:srgbClr val="5B5B5B"/>
              </a:buClr>
              <a:buSzPts val="1400"/>
              <a:buChar char="•"/>
              <a:defRPr>
                <a:solidFill>
                  <a:srgbClr val="5B5B5B"/>
                </a:solidFill>
              </a:defRPr>
            </a:lvl4pPr>
            <a:lvl5pPr marL="2286000" lvl="4" indent="-228600" rtl="0">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140" name="Google Shape;140;p22"/>
          <p:cNvSpPr txBox="1">
            <a:spLocks noGrp="1"/>
          </p:cNvSpPr>
          <p:nvPr>
            <p:ph type="ftr" idx="11"/>
          </p:nvPr>
        </p:nvSpPr>
        <p:spPr>
          <a:xfrm>
            <a:off x="577850" y="6498167"/>
            <a:ext cx="10587000" cy="181200"/>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2"/>
              </a:buClr>
              <a:buSzPts val="1400"/>
              <a:buFont typeface="Arial"/>
              <a:buNone/>
              <a:defRPr sz="1100" b="0" i="0" u="none" strike="noStrike" cap="none">
                <a:solidFill>
                  <a:schemeClr val="accent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1" marR="0" lvl="2" indent="-1256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5"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7"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8" marR="0" lvl="7" indent="-1221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141" name="Google Shape;141;p22"/>
          <p:cNvSpPr/>
          <p:nvPr/>
        </p:nvSpPr>
        <p:spPr>
          <a:xfrm>
            <a:off x="7857550" y="-1500"/>
            <a:ext cx="4331400" cy="6858000"/>
          </a:xfrm>
          <a:prstGeom prst="rect">
            <a:avLst/>
          </a:prstGeom>
          <a:solidFill>
            <a:srgbClr val="B7B7B7"/>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2400">
                <a:solidFill>
                  <a:srgbClr val="FFFFFF"/>
                </a:solidFill>
              </a:rPr>
              <a:t>Crop Your Image To </a:t>
            </a:r>
            <a:br>
              <a:rPr lang="en-US" sz="2400">
                <a:solidFill>
                  <a:srgbClr val="FFFFFF"/>
                </a:solidFill>
              </a:rPr>
            </a:br>
            <a:r>
              <a:rPr lang="en-US" sz="2400">
                <a:solidFill>
                  <a:srgbClr val="FFFFFF"/>
                </a:solidFill>
              </a:rPr>
              <a:t>this Space For A Photo slide</a:t>
            </a:r>
            <a:endParaRPr sz="2400">
              <a:solidFill>
                <a:srgbClr val="FFFFFF"/>
              </a:solidFill>
            </a:endParaRPr>
          </a:p>
          <a:p>
            <a:pPr marL="0" lvl="0" indent="0" algn="ctr" rtl="0">
              <a:spcBef>
                <a:spcPts val="0"/>
              </a:spcBef>
              <a:spcAft>
                <a:spcPts val="0"/>
              </a:spcAft>
              <a:buNone/>
            </a:pPr>
            <a:endParaRPr sz="2400">
              <a:solidFill>
                <a:srgbClr val="FFFFFF"/>
              </a:solidFill>
            </a:endParaRPr>
          </a:p>
          <a:p>
            <a:pPr marL="0" lvl="0" indent="0" algn="ctr" rtl="0">
              <a:spcBef>
                <a:spcPts val="0"/>
              </a:spcBef>
              <a:spcAft>
                <a:spcPts val="0"/>
              </a:spcAft>
              <a:buNone/>
            </a:pPr>
            <a:r>
              <a:rPr lang="en-US" sz="2400">
                <a:solidFill>
                  <a:srgbClr val="FFFFFF"/>
                </a:solidFill>
              </a:rPr>
              <a:t>Or place a shape the color of your Product Cloud</a:t>
            </a:r>
            <a:endParaRPr sz="2400">
              <a:solidFill>
                <a:srgbClr val="FFFFFF"/>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R - Segue_Slide_Blue Mountain">
  <p:cSld name="Segue_slide_4">
    <p:bg>
      <p:bgPr>
        <a:solidFill>
          <a:srgbClr val="178BD1"/>
        </a:solidFill>
        <a:effectLst/>
      </p:bgPr>
    </p:bg>
    <p:spTree>
      <p:nvGrpSpPr>
        <p:cNvPr id="1" name="Shape 142"/>
        <p:cNvGrpSpPr/>
        <p:nvPr/>
      </p:nvGrpSpPr>
      <p:grpSpPr>
        <a:xfrm>
          <a:off x="0" y="0"/>
          <a:ext cx="0" cy="0"/>
          <a:chOff x="0" y="0"/>
          <a:chExt cx="0" cy="0"/>
        </a:xfrm>
      </p:grpSpPr>
      <p:sp>
        <p:nvSpPr>
          <p:cNvPr id="143" name="Google Shape;143;p23"/>
          <p:cNvSpPr txBox="1">
            <a:spLocks noGrp="1"/>
          </p:cNvSpPr>
          <p:nvPr>
            <p:ph type="ctrTitle"/>
          </p:nvPr>
        </p:nvSpPr>
        <p:spPr>
          <a:xfrm>
            <a:off x="4131625" y="1926275"/>
            <a:ext cx="6760500" cy="19941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Clr>
                <a:schemeClr val="lt1"/>
              </a:buClr>
              <a:buSzPts val="4800"/>
              <a:buNone/>
              <a:defRPr sz="4800" b="0" i="0" u="none" strike="noStrike" cap="none">
                <a:solidFill>
                  <a:schemeClr val="lt1"/>
                </a:solidFil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
        <p:nvSpPr>
          <p:cNvPr id="144" name="Google Shape;144;p23"/>
          <p:cNvSpPr txBox="1">
            <a:spLocks noGrp="1"/>
          </p:cNvSpPr>
          <p:nvPr>
            <p:ph type="body" idx="1"/>
          </p:nvPr>
        </p:nvSpPr>
        <p:spPr>
          <a:xfrm>
            <a:off x="554972" y="3850525"/>
            <a:ext cx="10420200" cy="7158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FFFFFF"/>
              </a:buClr>
              <a:buSzPts val="2000"/>
              <a:buFont typeface="Arial"/>
              <a:buNone/>
              <a:defRPr sz="2400" b="0">
                <a:solidFill>
                  <a:srgbClr val="FFFFFF"/>
                </a:solidFill>
                <a:latin typeface="Arial"/>
                <a:ea typeface="Arial"/>
                <a:cs typeface="Arial"/>
                <a:sym typeface="Arial"/>
              </a:defRPr>
            </a:lvl1pPr>
            <a:lvl2pPr marL="914400" lvl="1" indent="-228600" rtl="0">
              <a:spcBef>
                <a:spcPts val="0"/>
              </a:spcBef>
              <a:spcAft>
                <a:spcPts val="0"/>
              </a:spcAft>
              <a:buSzPts val="1800"/>
              <a:buFont typeface="Arial"/>
              <a:buNone/>
              <a:defRPr sz="2000" b="1"/>
            </a:lvl2pPr>
            <a:lvl3pPr marL="1371600" lvl="2" indent="-228600" rtl="0">
              <a:spcBef>
                <a:spcPts val="300"/>
              </a:spcBef>
              <a:spcAft>
                <a:spcPts val="0"/>
              </a:spcAft>
              <a:buSzPts val="1400"/>
              <a:buFont typeface="Arial"/>
              <a:buNone/>
              <a:defRPr sz="1900" b="1"/>
            </a:lvl3pPr>
            <a:lvl4pPr marL="1828800" lvl="3" indent="-228600" rtl="0">
              <a:spcBef>
                <a:spcPts val="600"/>
              </a:spcBef>
              <a:spcAft>
                <a:spcPts val="0"/>
              </a:spcAft>
              <a:buSzPts val="1400"/>
              <a:buFont typeface="Arial"/>
              <a:buNone/>
              <a:defRPr sz="1600" b="1"/>
            </a:lvl4pPr>
            <a:lvl5pPr marL="2286000" lvl="4" indent="-228600" rtl="0">
              <a:spcBef>
                <a:spcPts val="600"/>
              </a:spcBef>
              <a:spcAft>
                <a:spcPts val="0"/>
              </a:spcAft>
              <a:buSzPts val="1400"/>
              <a:buFont typeface="Arial"/>
              <a:buNone/>
              <a:defRPr sz="1600" b="1"/>
            </a:lvl5pPr>
            <a:lvl6pPr marL="2743200" lvl="5" indent="-228600" rtl="0">
              <a:spcBef>
                <a:spcPts val="600"/>
              </a:spcBef>
              <a:spcAft>
                <a:spcPts val="0"/>
              </a:spcAft>
              <a:buSzPts val="1400"/>
              <a:buFont typeface="Arial"/>
              <a:buNone/>
              <a:defRPr sz="1600" b="1"/>
            </a:lvl6pPr>
            <a:lvl7pPr marL="3200400" lvl="6" indent="-228600" rtl="0">
              <a:spcBef>
                <a:spcPts val="0"/>
              </a:spcBef>
              <a:spcAft>
                <a:spcPts val="0"/>
              </a:spcAft>
              <a:buSzPts val="1400"/>
              <a:buFont typeface="Arial"/>
              <a:buNone/>
              <a:defRPr sz="1600" b="1"/>
            </a:lvl7pPr>
            <a:lvl8pPr marL="3657600" lvl="7" indent="-228600" rtl="0">
              <a:spcBef>
                <a:spcPts val="0"/>
              </a:spcBef>
              <a:spcAft>
                <a:spcPts val="0"/>
              </a:spcAft>
              <a:buSzPts val="1400"/>
              <a:buFont typeface="Arial"/>
              <a:buNone/>
              <a:defRPr sz="1600" b="1"/>
            </a:lvl8pPr>
            <a:lvl9pPr marL="4114800" lvl="8" indent="-228600" rtl="0">
              <a:spcBef>
                <a:spcPts val="0"/>
              </a:spcBef>
              <a:spcAft>
                <a:spcPts val="0"/>
              </a:spcAft>
              <a:buSzPts val="1400"/>
              <a:buFont typeface="Arial"/>
              <a:buNone/>
              <a:defRPr sz="1600" b="1"/>
            </a:lvl9pPr>
          </a:lstStyle>
          <a:p>
            <a:endParaRPr/>
          </a:p>
        </p:txBody>
      </p:sp>
      <p:sp>
        <p:nvSpPr>
          <p:cNvPr id="145" name="Google Shape;145;p23"/>
          <p:cNvSpPr txBox="1">
            <a:spLocks noGrp="1"/>
          </p:cNvSpPr>
          <p:nvPr>
            <p:ph type="body" idx="2"/>
          </p:nvPr>
        </p:nvSpPr>
        <p:spPr>
          <a:xfrm>
            <a:off x="4123523" y="3862863"/>
            <a:ext cx="7470300" cy="7158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Clr>
                <a:srgbClr val="7F7F7F"/>
              </a:buClr>
              <a:buSzPts val="2000"/>
              <a:buFont typeface="Arial"/>
              <a:buNone/>
              <a:defRPr sz="2400" b="0" i="0" u="none" strike="noStrike" cap="none">
                <a:solidFill>
                  <a:schemeClr val="lt1"/>
                </a:solidFill>
                <a:latin typeface="Arial"/>
                <a:ea typeface="Arial"/>
                <a:cs typeface="Arial"/>
                <a:sym typeface="Arial"/>
              </a:defRPr>
            </a:lvl1pPr>
            <a:lvl2pPr marL="914400" marR="0" lvl="1" indent="-228600" algn="l" rtl="0">
              <a:spcBef>
                <a:spcPts val="200"/>
              </a:spcBef>
              <a:spcAft>
                <a:spcPts val="0"/>
              </a:spcAft>
              <a:buClr>
                <a:schemeClr val="accent2"/>
              </a:buClr>
              <a:buSzPts val="1800"/>
              <a:buFont typeface="Arial"/>
              <a:buNone/>
              <a:defRPr sz="2000" b="1" i="0" u="none" strike="noStrike" cap="none">
                <a:solidFill>
                  <a:schemeClr val="accent2"/>
                </a:solidFill>
                <a:latin typeface="Arial"/>
                <a:ea typeface="Arial"/>
                <a:cs typeface="Arial"/>
                <a:sym typeface="Arial"/>
              </a:defRPr>
            </a:lvl2pPr>
            <a:lvl3pPr marL="1371600" marR="0" lvl="2" indent="-228600" algn="l" rtl="0">
              <a:spcBef>
                <a:spcPts val="600"/>
              </a:spcBef>
              <a:spcAft>
                <a:spcPts val="0"/>
              </a:spcAft>
              <a:buClr>
                <a:schemeClr val="accent2"/>
              </a:buClr>
              <a:buSzPts val="1400"/>
              <a:buFont typeface="Arial"/>
              <a:buNone/>
              <a:defRPr sz="1800" b="1" i="0" u="none" strike="noStrike" cap="none">
                <a:solidFill>
                  <a:schemeClr val="accent2"/>
                </a:solidFill>
                <a:latin typeface="Arial"/>
                <a:ea typeface="Arial"/>
                <a:cs typeface="Arial"/>
                <a:sym typeface="Arial"/>
              </a:defRPr>
            </a:lvl3pPr>
            <a:lvl4pPr marL="1828800" marR="0" lvl="3" indent="-228600" algn="l" rtl="0">
              <a:spcBef>
                <a:spcPts val="600"/>
              </a:spcBef>
              <a:spcAft>
                <a:spcPts val="0"/>
              </a:spcAft>
              <a:buClr>
                <a:schemeClr val="accent2"/>
              </a:buClr>
              <a:buSzPts val="1400"/>
              <a:buFont typeface="Arial"/>
              <a:buNone/>
              <a:defRPr sz="16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Clr>
                <a:srgbClr val="7F7F7F"/>
              </a:buClr>
              <a:buSzPts val="1400"/>
              <a:buFont typeface="Arial"/>
              <a:buNone/>
              <a:defRPr sz="1600" b="1" i="0" u="none" strike="noStrike" cap="none">
                <a:solidFill>
                  <a:srgbClr val="5C656A"/>
                </a:solidFill>
                <a:latin typeface="Arial"/>
                <a:ea typeface="Arial"/>
                <a:cs typeface="Arial"/>
                <a:sym typeface="Arial"/>
              </a:defRPr>
            </a:lvl5pPr>
            <a:lvl6pPr marL="2743200" marR="0" lvl="5" indent="-228600" algn="l" rtl="0">
              <a:spcBef>
                <a:spcPts val="600"/>
              </a:spcBef>
              <a:spcAft>
                <a:spcPts val="0"/>
              </a:spcAft>
              <a:buClr>
                <a:schemeClr val="dk1"/>
              </a:buClr>
              <a:buSzPts val="1400"/>
              <a:buFont typeface="Arial"/>
              <a:buNone/>
              <a:defRPr sz="1600" b="1" i="0" u="none" strike="noStrike" cap="none">
                <a:solidFill>
                  <a:schemeClr val="dk1"/>
                </a:solidFill>
                <a:latin typeface="Arial"/>
                <a:ea typeface="Arial"/>
                <a:cs typeface="Arial"/>
                <a:sym typeface="Arial"/>
              </a:defRPr>
            </a:lvl6pPr>
            <a:lvl7pPr marL="3200400" marR="0" lvl="6" indent="-228600" algn="l" rtl="0">
              <a:spcBef>
                <a:spcPts val="320"/>
              </a:spcBef>
              <a:spcAft>
                <a:spcPts val="0"/>
              </a:spcAft>
              <a:buClr>
                <a:schemeClr val="dk1"/>
              </a:buClr>
              <a:buSzPts val="1400"/>
              <a:buFont typeface="Arial"/>
              <a:buNone/>
              <a:defRPr sz="1600" b="1" i="0" u="none" strike="noStrike" cap="none">
                <a:solidFill>
                  <a:schemeClr val="dk1"/>
                </a:solidFill>
                <a:latin typeface="Arial"/>
                <a:ea typeface="Arial"/>
                <a:cs typeface="Arial"/>
                <a:sym typeface="Arial"/>
              </a:defRPr>
            </a:lvl7pPr>
            <a:lvl8pPr marL="3657600" marR="0" lvl="7" indent="-228600" algn="l" rtl="0">
              <a:spcBef>
                <a:spcPts val="320"/>
              </a:spcBef>
              <a:spcAft>
                <a:spcPts val="0"/>
              </a:spcAft>
              <a:buClr>
                <a:schemeClr val="dk1"/>
              </a:buClr>
              <a:buSzPts val="1400"/>
              <a:buFont typeface="Arial"/>
              <a:buNone/>
              <a:defRPr sz="1600" b="1" i="0" u="none" strike="noStrike" cap="none">
                <a:solidFill>
                  <a:schemeClr val="dk1"/>
                </a:solidFill>
                <a:latin typeface="Arial"/>
                <a:ea typeface="Arial"/>
                <a:cs typeface="Arial"/>
                <a:sym typeface="Arial"/>
              </a:defRPr>
            </a:lvl8pPr>
            <a:lvl9pPr marL="4114800" marR="0" lvl="8" indent="-228600" algn="l" rtl="0">
              <a:spcBef>
                <a:spcPts val="320"/>
              </a:spcBef>
              <a:spcAft>
                <a:spcPts val="0"/>
              </a:spcAft>
              <a:buClr>
                <a:schemeClr val="dk1"/>
              </a:buClr>
              <a:buSzPts val="1400"/>
              <a:buFont typeface="Arial"/>
              <a:buNone/>
              <a:defRPr sz="1600" b="1" i="0" u="none" strike="noStrike" cap="none">
                <a:solidFill>
                  <a:schemeClr val="dk1"/>
                </a:solidFill>
                <a:latin typeface="Arial"/>
                <a:ea typeface="Arial"/>
                <a:cs typeface="Arial"/>
                <a:sym typeface="Arial"/>
              </a:defRPr>
            </a:lvl9pPr>
          </a:lstStyle>
          <a:p>
            <a:endParaRPr/>
          </a:p>
        </p:txBody>
      </p:sp>
      <p:sp>
        <p:nvSpPr>
          <p:cNvPr id="146" name="Google Shape;146;p23"/>
          <p:cNvSpPr/>
          <p:nvPr/>
        </p:nvSpPr>
        <p:spPr>
          <a:xfrm>
            <a:off x="10198651" y="-567871"/>
            <a:ext cx="2872200" cy="1992600"/>
          </a:xfrm>
          <a:custGeom>
            <a:avLst/>
            <a:gdLst/>
            <a:ahLst/>
            <a:cxnLst/>
            <a:rect l="l" t="t" r="r" b="b"/>
            <a:pathLst>
              <a:path w="120000" h="120000" extrusionOk="0">
                <a:moveTo>
                  <a:pt x="49950" y="13094"/>
                </a:moveTo>
                <a:cubicBezTo>
                  <a:pt x="53822" y="7327"/>
                  <a:pt x="59205" y="3766"/>
                  <a:pt x="65155" y="3766"/>
                </a:cubicBezTo>
                <a:cubicBezTo>
                  <a:pt x="73083" y="3766"/>
                  <a:pt x="79983" y="10077"/>
                  <a:pt x="83672" y="19433"/>
                </a:cubicBezTo>
                <a:cubicBezTo>
                  <a:pt x="86866" y="17394"/>
                  <a:pt x="90411" y="16266"/>
                  <a:pt x="94133" y="16266"/>
                </a:cubicBezTo>
                <a:cubicBezTo>
                  <a:pt x="108422" y="16266"/>
                  <a:pt x="120000" y="32955"/>
                  <a:pt x="120000" y="53544"/>
                </a:cubicBezTo>
                <a:cubicBezTo>
                  <a:pt x="120000" y="74127"/>
                  <a:pt x="108422" y="90811"/>
                  <a:pt x="94133" y="90811"/>
                </a:cubicBezTo>
                <a:cubicBezTo>
                  <a:pt x="92383" y="90811"/>
                  <a:pt x="90688" y="90555"/>
                  <a:pt x="89033" y="90088"/>
                </a:cubicBezTo>
                <a:cubicBezTo>
                  <a:pt x="85783" y="98344"/>
                  <a:pt x="79616" y="103933"/>
                  <a:pt x="72527" y="103933"/>
                </a:cubicBezTo>
                <a:cubicBezTo>
                  <a:pt x="69555" y="103933"/>
                  <a:pt x="66744" y="102961"/>
                  <a:pt x="64244" y="101211"/>
                </a:cubicBezTo>
                <a:cubicBezTo>
                  <a:pt x="60966" y="112272"/>
                  <a:pt x="53322" y="120000"/>
                  <a:pt x="44394" y="120000"/>
                </a:cubicBezTo>
                <a:cubicBezTo>
                  <a:pt x="35100" y="120000"/>
                  <a:pt x="27194" y="111588"/>
                  <a:pt x="24155" y="99816"/>
                </a:cubicBezTo>
                <a:cubicBezTo>
                  <a:pt x="22822" y="100222"/>
                  <a:pt x="21444" y="100444"/>
                  <a:pt x="20033" y="100444"/>
                </a:cubicBezTo>
                <a:cubicBezTo>
                  <a:pt x="8972" y="100444"/>
                  <a:pt x="0" y="87488"/>
                  <a:pt x="0" y="71522"/>
                </a:cubicBezTo>
                <a:cubicBezTo>
                  <a:pt x="0" y="60822"/>
                  <a:pt x="4027" y="51494"/>
                  <a:pt x="10005" y="46483"/>
                </a:cubicBezTo>
                <a:cubicBezTo>
                  <a:pt x="8761" y="42438"/>
                  <a:pt x="8083" y="37950"/>
                  <a:pt x="8083" y="33255"/>
                </a:cubicBezTo>
                <a:cubicBezTo>
                  <a:pt x="8083" y="14888"/>
                  <a:pt x="18511" y="0"/>
                  <a:pt x="31383" y="0"/>
                </a:cubicBezTo>
                <a:cubicBezTo>
                  <a:pt x="38966" y="0"/>
                  <a:pt x="45683" y="5138"/>
                  <a:pt x="49950" y="13094"/>
                </a:cubicBezTo>
              </a:path>
            </a:pathLst>
          </a:custGeom>
          <a:solidFill>
            <a:srgbClr val="FFFFFF"/>
          </a:solidFill>
          <a:ln>
            <a:noFill/>
          </a:ln>
        </p:spPr>
        <p:txBody>
          <a:bodyPr spcFirstLastPara="1" wrap="square" lIns="45700" tIns="45700" rIns="45700" bIns="45700" anchor="ctr" anchorCtr="0">
            <a:noAutofit/>
          </a:bodyPr>
          <a:lstStyle/>
          <a:p>
            <a:pPr marL="0" marR="0" lvl="0" indent="0" algn="l" rtl="0">
              <a:lnSpc>
                <a:spcPct val="93000"/>
              </a:lnSpc>
              <a:spcBef>
                <a:spcPts val="0"/>
              </a:spcBef>
              <a:spcAft>
                <a:spcPts val="0"/>
              </a:spcAft>
              <a:buNone/>
            </a:pPr>
            <a:endParaRPr sz="900">
              <a:solidFill>
                <a:schemeClr val="dk1"/>
              </a:solidFill>
              <a:latin typeface="Arial"/>
              <a:ea typeface="Arial"/>
              <a:cs typeface="Arial"/>
              <a:sym typeface="Arial"/>
            </a:endParaRPr>
          </a:p>
        </p:txBody>
      </p:sp>
      <p:pic>
        <p:nvPicPr>
          <p:cNvPr id="147" name="Google Shape;147;p23"/>
          <p:cNvPicPr preferRelativeResize="0"/>
          <p:nvPr/>
        </p:nvPicPr>
        <p:blipFill rotWithShape="1">
          <a:blip r:embed="rId2">
            <a:alphaModFix/>
          </a:blip>
          <a:srcRect/>
          <a:stretch/>
        </p:blipFill>
        <p:spPr>
          <a:xfrm>
            <a:off x="11008523" y="537373"/>
            <a:ext cx="661500" cy="463200"/>
          </a:xfrm>
          <a:prstGeom prst="rect">
            <a:avLst/>
          </a:prstGeom>
          <a:noFill/>
          <a:ln>
            <a:noFill/>
          </a:ln>
        </p:spPr>
      </p:pic>
      <p:grpSp>
        <p:nvGrpSpPr>
          <p:cNvPr id="148" name="Google Shape;148;p23"/>
          <p:cNvGrpSpPr/>
          <p:nvPr/>
        </p:nvGrpSpPr>
        <p:grpSpPr>
          <a:xfrm>
            <a:off x="-4178923" y="1354534"/>
            <a:ext cx="9390072" cy="5503500"/>
            <a:chOff x="0" y="0"/>
            <a:chExt cx="18783900" cy="11007000"/>
          </a:xfrm>
        </p:grpSpPr>
        <p:sp>
          <p:nvSpPr>
            <p:cNvPr id="149" name="Google Shape;149;p23"/>
            <p:cNvSpPr/>
            <p:nvPr/>
          </p:nvSpPr>
          <p:spPr>
            <a:xfrm>
              <a:off x="0" y="0"/>
              <a:ext cx="18783900" cy="11007000"/>
            </a:xfrm>
            <a:custGeom>
              <a:avLst/>
              <a:gdLst/>
              <a:ahLst/>
              <a:cxnLst/>
              <a:rect l="l" t="t" r="r" b="b"/>
              <a:pathLst>
                <a:path w="120000" h="120000" extrusionOk="0">
                  <a:moveTo>
                    <a:pt x="0" y="120000"/>
                  </a:moveTo>
                  <a:lnTo>
                    <a:pt x="5766" y="89577"/>
                  </a:lnTo>
                  <a:lnTo>
                    <a:pt x="10744" y="92261"/>
                  </a:lnTo>
                  <a:lnTo>
                    <a:pt x="12838" y="83766"/>
                  </a:lnTo>
                  <a:lnTo>
                    <a:pt x="15166" y="83766"/>
                  </a:lnTo>
                  <a:lnTo>
                    <a:pt x="23594" y="53350"/>
                  </a:lnTo>
                  <a:lnTo>
                    <a:pt x="42872" y="37177"/>
                  </a:lnTo>
                  <a:lnTo>
                    <a:pt x="62005" y="583"/>
                  </a:lnTo>
                  <a:lnTo>
                    <a:pt x="69961" y="3311"/>
                  </a:lnTo>
                  <a:lnTo>
                    <a:pt x="72627" y="0"/>
                  </a:lnTo>
                  <a:lnTo>
                    <a:pt x="78077" y="18488"/>
                  </a:lnTo>
                  <a:lnTo>
                    <a:pt x="87788" y="59666"/>
                  </a:lnTo>
                  <a:lnTo>
                    <a:pt x="92927" y="55605"/>
                  </a:lnTo>
                  <a:lnTo>
                    <a:pt x="102705" y="83322"/>
                  </a:lnTo>
                  <a:lnTo>
                    <a:pt x="106900" y="84511"/>
                  </a:lnTo>
                  <a:lnTo>
                    <a:pt x="120000" y="120000"/>
                  </a:lnTo>
                  <a:cubicBezTo>
                    <a:pt x="120000" y="120000"/>
                    <a:pt x="0" y="120000"/>
                    <a:pt x="0" y="120000"/>
                  </a:cubicBezTo>
                  <a:close/>
                </a:path>
              </a:pathLst>
            </a:custGeom>
            <a:gradFill>
              <a:gsLst>
                <a:gs pos="0">
                  <a:srgbClr val="00B2A9"/>
                </a:gs>
                <a:gs pos="61890">
                  <a:srgbClr val="00A59C"/>
                </a:gs>
                <a:gs pos="100000">
                  <a:srgbClr val="009790"/>
                </a:gs>
              </a:gsLst>
              <a:lin ang="5400012" scaled="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pic>
          <p:nvPicPr>
            <p:cNvPr id="150" name="Google Shape;150;p23"/>
            <p:cNvPicPr preferRelativeResize="0"/>
            <p:nvPr/>
          </p:nvPicPr>
          <p:blipFill rotWithShape="1">
            <a:blip r:embed="rId3">
              <a:alphaModFix amt="18400"/>
            </a:blip>
            <a:srcRect l="16128" t="1550" r="56760" b="1550"/>
            <a:stretch/>
          </p:blipFill>
          <p:spPr>
            <a:xfrm>
              <a:off x="0" y="0"/>
              <a:ext cx="18783600" cy="11007000"/>
            </a:xfrm>
            <a:custGeom>
              <a:avLst/>
              <a:gdLst/>
              <a:ahLst/>
              <a:cxnLst/>
              <a:rect l="l" t="t" r="r" b="b"/>
              <a:pathLst>
                <a:path w="120000" h="120000" extrusionOk="0">
                  <a:moveTo>
                    <a:pt x="72627" y="0"/>
                  </a:moveTo>
                  <a:lnTo>
                    <a:pt x="69955" y="3311"/>
                  </a:lnTo>
                  <a:lnTo>
                    <a:pt x="62005" y="583"/>
                  </a:lnTo>
                  <a:lnTo>
                    <a:pt x="42866" y="37177"/>
                  </a:lnTo>
                  <a:lnTo>
                    <a:pt x="23594" y="53350"/>
                  </a:lnTo>
                  <a:lnTo>
                    <a:pt x="15166" y="83766"/>
                  </a:lnTo>
                  <a:lnTo>
                    <a:pt x="12838" y="83766"/>
                  </a:lnTo>
                  <a:lnTo>
                    <a:pt x="10744" y="92261"/>
                  </a:lnTo>
                  <a:lnTo>
                    <a:pt x="5761" y="89577"/>
                  </a:lnTo>
                  <a:lnTo>
                    <a:pt x="0" y="120000"/>
                  </a:lnTo>
                  <a:cubicBezTo>
                    <a:pt x="0" y="120000"/>
                    <a:pt x="120000" y="120000"/>
                    <a:pt x="120000" y="120000"/>
                  </a:cubicBezTo>
                  <a:lnTo>
                    <a:pt x="106900" y="84511"/>
                  </a:lnTo>
                  <a:lnTo>
                    <a:pt x="102705" y="83322"/>
                  </a:lnTo>
                  <a:lnTo>
                    <a:pt x="92927" y="55605"/>
                  </a:lnTo>
                  <a:lnTo>
                    <a:pt x="87788" y="59666"/>
                  </a:lnTo>
                  <a:lnTo>
                    <a:pt x="78077" y="18488"/>
                  </a:lnTo>
                  <a:lnTo>
                    <a:pt x="72627" y="0"/>
                  </a:lnTo>
                  <a:close/>
                </a:path>
              </a:pathLst>
            </a:custGeom>
            <a:noFill/>
            <a:ln>
              <a:noFill/>
            </a:ln>
          </p:spPr>
        </p:pic>
        <p:sp>
          <p:nvSpPr>
            <p:cNvPr id="151" name="Google Shape;151;p23"/>
            <p:cNvSpPr/>
            <p:nvPr/>
          </p:nvSpPr>
          <p:spPr>
            <a:xfrm>
              <a:off x="6718541" y="45704"/>
              <a:ext cx="3063900" cy="3356700"/>
            </a:xfrm>
            <a:custGeom>
              <a:avLst/>
              <a:gdLst/>
              <a:ahLst/>
              <a:cxnLst/>
              <a:rect l="l" t="t" r="r" b="b"/>
              <a:pathLst>
                <a:path w="120000" h="120000" extrusionOk="0">
                  <a:moveTo>
                    <a:pt x="117305" y="0"/>
                  </a:moveTo>
                  <a:lnTo>
                    <a:pt x="120000" y="70483"/>
                  </a:lnTo>
                  <a:lnTo>
                    <a:pt x="0" y="120000"/>
                  </a:lnTo>
                  <a:cubicBezTo>
                    <a:pt x="0" y="120000"/>
                    <a:pt x="117305" y="0"/>
                    <a:pt x="117305" y="0"/>
                  </a:cubicBezTo>
                  <a:close/>
                </a:path>
              </a:pathLst>
            </a:custGeom>
            <a:gradFill>
              <a:gsLst>
                <a:gs pos="0">
                  <a:srgbClr val="009790"/>
                </a:gs>
                <a:gs pos="38110">
                  <a:srgbClr val="00A59C"/>
                </a:gs>
                <a:gs pos="100000">
                  <a:srgbClr val="00B2A9"/>
                </a:gs>
              </a:gsLst>
              <a:path path="circle">
                <a:fillToRect l="100000" b="100000"/>
              </a:path>
              <a:tileRect t="-100000" r="-10000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2" name="Google Shape;152;p23"/>
            <p:cNvSpPr/>
            <p:nvPr/>
          </p:nvSpPr>
          <p:spPr>
            <a:xfrm>
              <a:off x="0" y="3404975"/>
              <a:ext cx="6710400" cy="7596600"/>
            </a:xfrm>
            <a:custGeom>
              <a:avLst/>
              <a:gdLst/>
              <a:ahLst/>
              <a:cxnLst/>
              <a:rect l="l" t="t" r="r" b="b"/>
              <a:pathLst>
                <a:path w="120000" h="120000" extrusionOk="0">
                  <a:moveTo>
                    <a:pt x="79233" y="42050"/>
                  </a:moveTo>
                  <a:lnTo>
                    <a:pt x="105144" y="32583"/>
                  </a:lnTo>
                  <a:lnTo>
                    <a:pt x="120000" y="0"/>
                  </a:lnTo>
                  <a:lnTo>
                    <a:pt x="66038" y="23427"/>
                  </a:lnTo>
                  <a:lnTo>
                    <a:pt x="42455" y="67500"/>
                  </a:lnTo>
                  <a:lnTo>
                    <a:pt x="35938" y="67500"/>
                  </a:lnTo>
                  <a:lnTo>
                    <a:pt x="30072" y="79811"/>
                  </a:lnTo>
                  <a:lnTo>
                    <a:pt x="16133" y="75922"/>
                  </a:lnTo>
                  <a:lnTo>
                    <a:pt x="0" y="120000"/>
                  </a:lnTo>
                  <a:lnTo>
                    <a:pt x="40955" y="120000"/>
                  </a:lnTo>
                  <a:lnTo>
                    <a:pt x="70922" y="89988"/>
                  </a:lnTo>
                  <a:cubicBezTo>
                    <a:pt x="70922" y="89988"/>
                    <a:pt x="79233" y="42050"/>
                    <a:pt x="79233" y="42050"/>
                  </a:cubicBezTo>
                  <a:close/>
                </a:path>
              </a:pathLst>
            </a:custGeom>
            <a:gradFill>
              <a:gsLst>
                <a:gs pos="0">
                  <a:srgbClr val="009C95"/>
                </a:gs>
                <a:gs pos="100000">
                  <a:srgbClr val="007F78"/>
                </a:gs>
              </a:gsLst>
              <a:lin ang="6133628" scaled="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3" name="Google Shape;153;p23"/>
            <p:cNvSpPr/>
            <p:nvPr/>
          </p:nvSpPr>
          <p:spPr>
            <a:xfrm>
              <a:off x="1770741" y="4890367"/>
              <a:ext cx="1318800" cy="2790000"/>
            </a:xfrm>
            <a:custGeom>
              <a:avLst/>
              <a:gdLst/>
              <a:ahLst/>
              <a:cxnLst/>
              <a:rect l="l" t="t" r="r" b="b"/>
              <a:pathLst>
                <a:path w="120000" h="120000" extrusionOk="0">
                  <a:moveTo>
                    <a:pt x="120000" y="0"/>
                  </a:moveTo>
                  <a:lnTo>
                    <a:pt x="94972" y="94272"/>
                  </a:lnTo>
                  <a:lnTo>
                    <a:pt x="0" y="120000"/>
                  </a:lnTo>
                  <a:cubicBezTo>
                    <a:pt x="0" y="120000"/>
                    <a:pt x="120000" y="0"/>
                    <a:pt x="120000" y="0"/>
                  </a:cubicBezTo>
                  <a:close/>
                </a:path>
              </a:pathLst>
            </a:custGeom>
            <a:solidFill>
              <a:srgbClr val="007F79"/>
            </a:soli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4" name="Google Shape;154;p23"/>
            <p:cNvSpPr/>
            <p:nvPr/>
          </p:nvSpPr>
          <p:spPr>
            <a:xfrm>
              <a:off x="3610645" y="5027481"/>
              <a:ext cx="4531200" cy="5970600"/>
            </a:xfrm>
            <a:custGeom>
              <a:avLst/>
              <a:gdLst/>
              <a:ahLst/>
              <a:cxnLst/>
              <a:rect l="l" t="t" r="r" b="b"/>
              <a:pathLst>
                <a:path w="120000" h="120000" extrusionOk="0">
                  <a:moveTo>
                    <a:pt x="97961" y="0"/>
                  </a:moveTo>
                  <a:lnTo>
                    <a:pt x="120000" y="43655"/>
                  </a:lnTo>
                  <a:lnTo>
                    <a:pt x="76561" y="91961"/>
                  </a:lnTo>
                  <a:lnTo>
                    <a:pt x="20088" y="103944"/>
                  </a:lnTo>
                  <a:lnTo>
                    <a:pt x="0" y="120000"/>
                  </a:lnTo>
                  <a:lnTo>
                    <a:pt x="35838" y="76744"/>
                  </a:lnTo>
                  <a:lnTo>
                    <a:pt x="76016" y="63916"/>
                  </a:lnTo>
                  <a:lnTo>
                    <a:pt x="94477" y="43655"/>
                  </a:lnTo>
                  <a:cubicBezTo>
                    <a:pt x="94477" y="43655"/>
                    <a:pt x="97961" y="0"/>
                    <a:pt x="97961" y="0"/>
                  </a:cubicBezTo>
                  <a:close/>
                </a:path>
              </a:pathLst>
            </a:custGeom>
            <a:gradFill>
              <a:gsLst>
                <a:gs pos="0">
                  <a:srgbClr val="009C95"/>
                </a:gs>
                <a:gs pos="100000">
                  <a:srgbClr val="007F78"/>
                </a:gs>
              </a:gsLst>
              <a:lin ang="6133628" scaled="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5" name="Google Shape;155;p23"/>
            <p:cNvSpPr/>
            <p:nvPr/>
          </p:nvSpPr>
          <p:spPr>
            <a:xfrm>
              <a:off x="9712179" y="45704"/>
              <a:ext cx="1245300" cy="598200"/>
            </a:xfrm>
            <a:custGeom>
              <a:avLst/>
              <a:gdLst/>
              <a:ahLst/>
              <a:cxnLst/>
              <a:rect l="l" t="t" r="r" b="b"/>
              <a:pathLst>
                <a:path w="120000" h="120000" extrusionOk="0">
                  <a:moveTo>
                    <a:pt x="0" y="0"/>
                  </a:moveTo>
                  <a:lnTo>
                    <a:pt x="82733" y="120000"/>
                  </a:lnTo>
                  <a:lnTo>
                    <a:pt x="120000" y="50227"/>
                  </a:lnTo>
                  <a:cubicBezTo>
                    <a:pt x="120000" y="50227"/>
                    <a:pt x="0" y="0"/>
                    <a:pt x="0" y="0"/>
                  </a:cubicBezTo>
                  <a:close/>
                </a:path>
              </a:pathLst>
            </a:custGeom>
            <a:gradFill>
              <a:gsLst>
                <a:gs pos="0">
                  <a:srgbClr val="64CCC9"/>
                </a:gs>
                <a:gs pos="100000">
                  <a:srgbClr val="00B2A9"/>
                </a:gs>
              </a:gsLst>
              <a:path path="circle">
                <a:fillToRect l="50000" t="50000" r="50000" b="50000"/>
              </a:path>
              <a:tileRect/>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6" name="Google Shape;156;p23"/>
            <p:cNvSpPr/>
            <p:nvPr/>
          </p:nvSpPr>
          <p:spPr>
            <a:xfrm>
              <a:off x="10946196" y="0"/>
              <a:ext cx="2790600" cy="6524400"/>
            </a:xfrm>
            <a:custGeom>
              <a:avLst/>
              <a:gdLst/>
              <a:ahLst/>
              <a:cxnLst/>
              <a:rect l="l" t="t" r="r" b="b"/>
              <a:pathLst>
                <a:path w="120000" h="120000" extrusionOk="0">
                  <a:moveTo>
                    <a:pt x="17961" y="0"/>
                  </a:moveTo>
                  <a:lnTo>
                    <a:pt x="3544" y="48238"/>
                  </a:lnTo>
                  <a:lnTo>
                    <a:pt x="0" y="62722"/>
                  </a:lnTo>
                  <a:lnTo>
                    <a:pt x="41083" y="67238"/>
                  </a:lnTo>
                  <a:lnTo>
                    <a:pt x="42388" y="86505"/>
                  </a:lnTo>
                  <a:lnTo>
                    <a:pt x="42388" y="120000"/>
                  </a:lnTo>
                  <a:lnTo>
                    <a:pt x="120000" y="100661"/>
                  </a:lnTo>
                  <a:lnTo>
                    <a:pt x="54655" y="31188"/>
                  </a:lnTo>
                  <a:cubicBezTo>
                    <a:pt x="54655" y="31188"/>
                    <a:pt x="17961" y="0"/>
                    <a:pt x="17961" y="0"/>
                  </a:cubicBezTo>
                  <a:close/>
                </a:path>
              </a:pathLst>
            </a:custGeom>
            <a:gradFill>
              <a:gsLst>
                <a:gs pos="0">
                  <a:srgbClr val="64CCC9"/>
                </a:gs>
                <a:gs pos="100000">
                  <a:srgbClr val="00B2A9"/>
                </a:gs>
              </a:gsLst>
              <a:path path="circle">
                <a:fillToRect l="50000" t="50000" r="50000" b="50000"/>
              </a:path>
              <a:tileRect/>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7" name="Google Shape;157;p23"/>
            <p:cNvSpPr/>
            <p:nvPr/>
          </p:nvSpPr>
          <p:spPr>
            <a:xfrm>
              <a:off x="14488283" y="5096037"/>
              <a:ext cx="1577700" cy="3116100"/>
            </a:xfrm>
            <a:custGeom>
              <a:avLst/>
              <a:gdLst/>
              <a:ahLst/>
              <a:cxnLst/>
              <a:rect l="l" t="t" r="r" b="b"/>
              <a:pathLst>
                <a:path w="120000" h="120000" extrusionOk="0">
                  <a:moveTo>
                    <a:pt x="3550" y="0"/>
                  </a:moveTo>
                  <a:lnTo>
                    <a:pt x="0" y="120000"/>
                  </a:lnTo>
                  <a:lnTo>
                    <a:pt x="120000" y="97888"/>
                  </a:lnTo>
                  <a:cubicBezTo>
                    <a:pt x="120000" y="97888"/>
                    <a:pt x="3550" y="0"/>
                    <a:pt x="3550" y="0"/>
                  </a:cubicBezTo>
                  <a:close/>
                </a:path>
              </a:pathLst>
            </a:custGeom>
            <a:gradFill>
              <a:gsLst>
                <a:gs pos="0">
                  <a:srgbClr val="64CCC9"/>
                </a:gs>
                <a:gs pos="100000">
                  <a:srgbClr val="00B2A9"/>
                </a:gs>
              </a:gsLst>
              <a:path path="circle">
                <a:fillToRect l="100000" b="100000"/>
              </a:path>
              <a:tileRect t="-100000" r="-10000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sp>
          <p:nvSpPr>
            <p:cNvPr id="158" name="Google Shape;158;p23"/>
            <p:cNvSpPr/>
            <p:nvPr/>
          </p:nvSpPr>
          <p:spPr>
            <a:xfrm>
              <a:off x="11913692" y="5461672"/>
              <a:ext cx="1804800" cy="1987800"/>
            </a:xfrm>
            <a:custGeom>
              <a:avLst/>
              <a:gdLst/>
              <a:ahLst/>
              <a:cxnLst/>
              <a:rect l="l" t="t" r="r" b="b"/>
              <a:pathLst>
                <a:path w="120000" h="120000" extrusionOk="0">
                  <a:moveTo>
                    <a:pt x="120000" y="0"/>
                  </a:moveTo>
                  <a:lnTo>
                    <a:pt x="0" y="30583"/>
                  </a:lnTo>
                  <a:lnTo>
                    <a:pt x="2722" y="120000"/>
                  </a:lnTo>
                  <a:cubicBezTo>
                    <a:pt x="2722" y="120000"/>
                    <a:pt x="120000" y="0"/>
                    <a:pt x="120000" y="0"/>
                  </a:cubicBezTo>
                  <a:close/>
                </a:path>
              </a:pathLst>
            </a:custGeom>
            <a:gradFill>
              <a:gsLst>
                <a:gs pos="0">
                  <a:srgbClr val="009790"/>
                </a:gs>
                <a:gs pos="27980">
                  <a:srgbClr val="009790"/>
                </a:gs>
                <a:gs pos="55430">
                  <a:srgbClr val="00A59C"/>
                </a:gs>
                <a:gs pos="100000">
                  <a:srgbClr val="00B2A9"/>
                </a:gs>
              </a:gsLst>
              <a:path path="circle">
                <a:fillToRect l="100000" b="100000"/>
              </a:path>
              <a:tileRect t="-100000" r="-100000"/>
            </a:gradFill>
            <a:ln>
              <a:noFill/>
            </a:ln>
          </p:spPr>
          <p:txBody>
            <a:bodyPr spcFirstLastPara="1" wrap="square" lIns="38100" tIns="38100" rIns="38100" bIns="38100" anchor="ctr" anchorCtr="0">
              <a:noAutofit/>
            </a:bodyPr>
            <a:lstStyle/>
            <a:p>
              <a:pPr marL="0" marR="0" lvl="0" indent="0" algn="l" rtl="0">
                <a:lnSpc>
                  <a:spcPct val="100000"/>
                </a:lnSpc>
                <a:spcBef>
                  <a:spcPts val="0"/>
                </a:spcBef>
                <a:spcAft>
                  <a:spcPts val="0"/>
                </a:spcAft>
                <a:buNone/>
              </a:pPr>
              <a:endParaRPr sz="1500">
                <a:solidFill>
                  <a:schemeClr val="dk1"/>
                </a:solidFill>
                <a:latin typeface="Arial"/>
                <a:ea typeface="Arial"/>
                <a:cs typeface="Arial"/>
                <a:sym typeface="Arial"/>
              </a:endParaRPr>
            </a:p>
          </p:txBody>
        </p:sp>
      </p:grpSp>
      <p:pic>
        <p:nvPicPr>
          <p:cNvPr id="159" name="Google Shape;159;p23"/>
          <p:cNvPicPr preferRelativeResize="0"/>
          <p:nvPr/>
        </p:nvPicPr>
        <p:blipFill rotWithShape="1">
          <a:blip r:embed="rId4">
            <a:alphaModFix/>
          </a:blip>
          <a:srcRect/>
          <a:stretch/>
        </p:blipFill>
        <p:spPr>
          <a:xfrm>
            <a:off x="-4397661" y="-26733"/>
            <a:ext cx="4404900" cy="6930600"/>
          </a:xfrm>
          <a:prstGeom prst="rect">
            <a:avLst/>
          </a:prstGeom>
          <a:noFill/>
          <a:ln>
            <a:noFill/>
          </a:ln>
        </p:spPr>
      </p:pic>
      <p:pic>
        <p:nvPicPr>
          <p:cNvPr id="160" name="Google Shape;160;p23"/>
          <p:cNvPicPr preferRelativeResize="0"/>
          <p:nvPr/>
        </p:nvPicPr>
        <p:blipFill rotWithShape="1">
          <a:blip r:embed="rId5">
            <a:alphaModFix/>
          </a:blip>
          <a:srcRect/>
          <a:stretch/>
        </p:blipFill>
        <p:spPr>
          <a:xfrm>
            <a:off x="-3388659" y="-779924"/>
            <a:ext cx="17898000" cy="774600"/>
          </a:xfrm>
          <a:prstGeom prst="rect">
            <a:avLst/>
          </a:prstGeom>
          <a:noFill/>
          <a:ln>
            <a:noFill/>
          </a:ln>
        </p:spPr>
      </p:pic>
      <p:pic>
        <p:nvPicPr>
          <p:cNvPr id="161" name="Google Shape;161;p23"/>
          <p:cNvPicPr preferRelativeResize="0"/>
          <p:nvPr/>
        </p:nvPicPr>
        <p:blipFill rotWithShape="1">
          <a:blip r:embed="rId4">
            <a:alphaModFix/>
          </a:blip>
          <a:srcRect/>
          <a:stretch/>
        </p:blipFill>
        <p:spPr>
          <a:xfrm>
            <a:off x="12188284" y="-90233"/>
            <a:ext cx="2289600" cy="693060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 - Segue Slide - White">
  <p:cSld name="Segue_slide_2">
    <p:bg>
      <p:bgPr>
        <a:solidFill>
          <a:srgbClr val="178BD1"/>
        </a:solidFill>
        <a:effectLst/>
      </p:bgPr>
    </p:bg>
    <p:spTree>
      <p:nvGrpSpPr>
        <p:cNvPr id="1" name="Shape 162"/>
        <p:cNvGrpSpPr/>
        <p:nvPr/>
      </p:nvGrpSpPr>
      <p:grpSpPr>
        <a:xfrm>
          <a:off x="0" y="0"/>
          <a:ext cx="0" cy="0"/>
          <a:chOff x="0" y="0"/>
          <a:chExt cx="0" cy="0"/>
        </a:xfrm>
      </p:grpSpPr>
      <p:pic>
        <p:nvPicPr>
          <p:cNvPr id="163" name="Google Shape;163;p24" descr="Salesforce Corporate PowerPoint Template - Official_Chatter Version_Sept16_Google Slides Source_SHORTER.003.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164" name="Google Shape;164;p24"/>
          <p:cNvSpPr txBox="1">
            <a:spLocks noGrp="1"/>
          </p:cNvSpPr>
          <p:nvPr>
            <p:ph type="ctrTitle"/>
          </p:nvPr>
        </p:nvSpPr>
        <p:spPr>
          <a:xfrm>
            <a:off x="529988" y="1926285"/>
            <a:ext cx="10413300" cy="19941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SzPts val="5200"/>
              <a:buFont typeface="Arial"/>
              <a:buNone/>
              <a:defRPr sz="5200" b="0" i="0" u="none" strike="noStrike" cap="none">
                <a:latin typeface="Arial"/>
                <a:ea typeface="Arial"/>
                <a:cs typeface="Arial"/>
                <a:sym typeface="Arial"/>
              </a:defRPr>
            </a:lvl1pPr>
            <a:lvl2pPr marL="0" marR="0" lvl="1" indent="-88900" algn="l" rtl="0">
              <a:spcBef>
                <a:spcPts val="0"/>
              </a:spcBef>
              <a:spcAft>
                <a:spcPts val="0"/>
              </a:spcAft>
              <a:buClr>
                <a:schemeClr val="accent1"/>
              </a:buClr>
              <a:buSzPts val="1400"/>
              <a:buChar char="○"/>
              <a:defRPr sz="3200" b="0" i="0" u="none" strike="noStrike" cap="none">
                <a:latin typeface="Arial"/>
                <a:ea typeface="Arial"/>
                <a:cs typeface="Arial"/>
                <a:sym typeface="Arial"/>
              </a:defRPr>
            </a:lvl2pPr>
            <a:lvl3pPr marL="0" marR="0" lvl="2" indent="-88900" algn="l" rtl="0">
              <a:spcBef>
                <a:spcPts val="0"/>
              </a:spcBef>
              <a:spcAft>
                <a:spcPts val="0"/>
              </a:spcAft>
              <a:buClr>
                <a:schemeClr val="accent1"/>
              </a:buClr>
              <a:buSzPts val="1400"/>
              <a:buChar char="■"/>
              <a:defRPr sz="3200" b="0" i="0" u="none" strike="noStrike" cap="none">
                <a:latin typeface="Arial"/>
                <a:ea typeface="Arial"/>
                <a:cs typeface="Arial"/>
                <a:sym typeface="Arial"/>
              </a:defRPr>
            </a:lvl3pPr>
            <a:lvl4pPr marL="0" marR="0" lvl="3" indent="-88900" algn="l" rtl="0">
              <a:spcBef>
                <a:spcPts val="0"/>
              </a:spcBef>
              <a:spcAft>
                <a:spcPts val="0"/>
              </a:spcAft>
              <a:buClr>
                <a:schemeClr val="accent1"/>
              </a:buClr>
              <a:buSzPts val="1400"/>
              <a:buChar char="●"/>
              <a:defRPr sz="3200" b="0" i="0" u="none" strike="noStrike" cap="none">
                <a:latin typeface="Arial"/>
                <a:ea typeface="Arial"/>
                <a:cs typeface="Arial"/>
                <a:sym typeface="Arial"/>
              </a:defRPr>
            </a:lvl4pPr>
            <a:lvl5pPr marL="0" marR="0" lvl="4" indent="-88900" algn="l" rtl="0">
              <a:spcBef>
                <a:spcPts val="0"/>
              </a:spcBef>
              <a:spcAft>
                <a:spcPts val="0"/>
              </a:spcAft>
              <a:buClr>
                <a:schemeClr val="accent1"/>
              </a:buClr>
              <a:buSzPts val="1400"/>
              <a:buChar char="○"/>
              <a:defRPr sz="3200" b="0" i="0" u="none" strike="noStrike" cap="none">
                <a:latin typeface="Arial"/>
                <a:ea typeface="Arial"/>
                <a:cs typeface="Arial"/>
                <a:sym typeface="Arial"/>
              </a:defRPr>
            </a:lvl5pPr>
            <a:lvl6pPr marL="457131" marR="0" lvl="5" indent="-101531" algn="l" rtl="0">
              <a:spcBef>
                <a:spcPts val="0"/>
              </a:spcBef>
              <a:spcAft>
                <a:spcPts val="0"/>
              </a:spcAft>
              <a:buClr>
                <a:schemeClr val="accent1"/>
              </a:buClr>
              <a:buSzPts val="1400"/>
              <a:buChar char="■"/>
              <a:defRPr sz="3200" b="0" i="0" u="none" strike="noStrike" cap="none">
                <a:latin typeface="Arial"/>
                <a:ea typeface="Arial"/>
                <a:cs typeface="Arial"/>
                <a:sym typeface="Arial"/>
              </a:defRPr>
            </a:lvl6pPr>
            <a:lvl7pPr marL="914261" marR="0" lvl="6" indent="-101461" algn="l" rtl="0">
              <a:spcBef>
                <a:spcPts val="0"/>
              </a:spcBef>
              <a:spcAft>
                <a:spcPts val="0"/>
              </a:spcAft>
              <a:buClr>
                <a:schemeClr val="accent1"/>
              </a:buClr>
              <a:buSzPts val="1400"/>
              <a:buChar char="●"/>
              <a:defRPr sz="3200" b="0" i="0" u="none" strike="noStrike" cap="none">
                <a:latin typeface="Arial"/>
                <a:ea typeface="Arial"/>
                <a:cs typeface="Arial"/>
                <a:sym typeface="Arial"/>
              </a:defRPr>
            </a:lvl7pPr>
            <a:lvl8pPr marL="1371393" marR="0" lvl="7" indent="-101393" algn="l" rtl="0">
              <a:spcBef>
                <a:spcPts val="0"/>
              </a:spcBef>
              <a:spcAft>
                <a:spcPts val="0"/>
              </a:spcAft>
              <a:buClr>
                <a:schemeClr val="accent1"/>
              </a:buClr>
              <a:buSzPts val="1400"/>
              <a:buChar char="○"/>
              <a:defRPr sz="3200" b="0" i="0" u="none" strike="noStrike" cap="none">
                <a:latin typeface="Arial"/>
                <a:ea typeface="Arial"/>
                <a:cs typeface="Arial"/>
                <a:sym typeface="Arial"/>
              </a:defRPr>
            </a:lvl8pPr>
            <a:lvl9pPr marL="1828525" marR="0" lvl="8" indent="-101325" algn="l" rtl="0">
              <a:spcBef>
                <a:spcPts val="0"/>
              </a:spcBef>
              <a:spcAft>
                <a:spcPts val="0"/>
              </a:spcAft>
              <a:buClr>
                <a:schemeClr val="accent1"/>
              </a:buClr>
              <a:buSzPts val="1400"/>
              <a:buChar char="■"/>
              <a:defRPr sz="3200" b="0" i="0" u="none" strike="noStrike" cap="none">
                <a:latin typeface="Arial"/>
                <a:ea typeface="Arial"/>
                <a:cs typeface="Arial"/>
                <a:sym typeface="Arial"/>
              </a:defRPr>
            </a:lvl9pPr>
          </a:lstStyle>
          <a:p>
            <a:endParaRPr/>
          </a:p>
        </p:txBody>
      </p:sp>
      <p:sp>
        <p:nvSpPr>
          <p:cNvPr id="165" name="Google Shape;165;p24"/>
          <p:cNvSpPr txBox="1">
            <a:spLocks noGrp="1"/>
          </p:cNvSpPr>
          <p:nvPr>
            <p:ph type="body" idx="1"/>
          </p:nvPr>
        </p:nvSpPr>
        <p:spPr>
          <a:xfrm>
            <a:off x="529988" y="3850525"/>
            <a:ext cx="10420200" cy="7158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5B5B5B"/>
              </a:buClr>
              <a:buSzPts val="2000"/>
              <a:buFont typeface="Arial"/>
              <a:buNone/>
              <a:defRPr sz="2400" b="0">
                <a:solidFill>
                  <a:srgbClr val="5B5B5B"/>
                </a:solidFill>
                <a:latin typeface="Arial"/>
                <a:ea typeface="Arial"/>
                <a:cs typeface="Arial"/>
                <a:sym typeface="Arial"/>
              </a:defRPr>
            </a:lvl1pPr>
            <a:lvl2pPr marL="914400" lvl="1" indent="-228600" rtl="0">
              <a:spcBef>
                <a:spcPts val="0"/>
              </a:spcBef>
              <a:spcAft>
                <a:spcPts val="0"/>
              </a:spcAft>
              <a:buSzPts val="1800"/>
              <a:buFont typeface="Arial"/>
              <a:buNone/>
              <a:defRPr sz="2000" b="1"/>
            </a:lvl2pPr>
            <a:lvl3pPr marL="1371600" lvl="2" indent="-228600" rtl="0">
              <a:spcBef>
                <a:spcPts val="300"/>
              </a:spcBef>
              <a:spcAft>
                <a:spcPts val="0"/>
              </a:spcAft>
              <a:buSzPts val="1400"/>
              <a:buFont typeface="Arial"/>
              <a:buNone/>
              <a:defRPr sz="1900" b="1"/>
            </a:lvl3pPr>
            <a:lvl4pPr marL="1828800" lvl="3" indent="-228600" rtl="0">
              <a:spcBef>
                <a:spcPts val="600"/>
              </a:spcBef>
              <a:spcAft>
                <a:spcPts val="0"/>
              </a:spcAft>
              <a:buSzPts val="1400"/>
              <a:buFont typeface="Arial"/>
              <a:buNone/>
              <a:defRPr sz="1600" b="1"/>
            </a:lvl4pPr>
            <a:lvl5pPr marL="2286000" lvl="4" indent="-228600" rtl="0">
              <a:spcBef>
                <a:spcPts val="600"/>
              </a:spcBef>
              <a:spcAft>
                <a:spcPts val="0"/>
              </a:spcAft>
              <a:buSzPts val="1400"/>
              <a:buFont typeface="Arial"/>
              <a:buNone/>
              <a:defRPr sz="1600" b="1"/>
            </a:lvl5pPr>
            <a:lvl6pPr marL="2743200" lvl="5" indent="-228600" rtl="0">
              <a:spcBef>
                <a:spcPts val="600"/>
              </a:spcBef>
              <a:spcAft>
                <a:spcPts val="0"/>
              </a:spcAft>
              <a:buSzPts val="1400"/>
              <a:buFont typeface="Arial"/>
              <a:buNone/>
              <a:defRPr sz="1600" b="1"/>
            </a:lvl6pPr>
            <a:lvl7pPr marL="3200400" lvl="6" indent="-228600" rtl="0">
              <a:spcBef>
                <a:spcPts val="0"/>
              </a:spcBef>
              <a:spcAft>
                <a:spcPts val="0"/>
              </a:spcAft>
              <a:buSzPts val="1400"/>
              <a:buFont typeface="Arial"/>
              <a:buNone/>
              <a:defRPr sz="1600" b="1"/>
            </a:lvl7pPr>
            <a:lvl8pPr marL="3657600" lvl="7" indent="-228600" rtl="0">
              <a:spcBef>
                <a:spcPts val="0"/>
              </a:spcBef>
              <a:spcAft>
                <a:spcPts val="0"/>
              </a:spcAft>
              <a:buSzPts val="1400"/>
              <a:buFont typeface="Arial"/>
              <a:buNone/>
              <a:defRPr sz="1600" b="1"/>
            </a:lvl8pPr>
            <a:lvl9pPr marL="4114800" lvl="8" indent="-228600" rtl="0">
              <a:spcBef>
                <a:spcPts val="0"/>
              </a:spcBef>
              <a:spcAft>
                <a:spcPts val="0"/>
              </a:spcAft>
              <a:buSzPts val="1400"/>
              <a:buFont typeface="Arial"/>
              <a:buNone/>
              <a:defRPr sz="1600" b="1"/>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 - Speaker_slide_A">
  <p:cSld name="Speaker_slide_A">
    <p:bg>
      <p:bgPr>
        <a:solidFill>
          <a:srgbClr val="FFFFFF"/>
        </a:solidFill>
        <a:effectLst/>
      </p:bgPr>
    </p:bg>
    <p:spTree>
      <p:nvGrpSpPr>
        <p:cNvPr id="1" name="Shape 166"/>
        <p:cNvGrpSpPr/>
        <p:nvPr/>
      </p:nvGrpSpPr>
      <p:grpSpPr>
        <a:xfrm>
          <a:off x="0" y="0"/>
          <a:ext cx="0" cy="0"/>
          <a:chOff x="0" y="0"/>
          <a:chExt cx="0" cy="0"/>
        </a:xfrm>
      </p:grpSpPr>
      <p:sp>
        <p:nvSpPr>
          <p:cNvPr id="167" name="Google Shape;167;p25"/>
          <p:cNvSpPr/>
          <p:nvPr/>
        </p:nvSpPr>
        <p:spPr>
          <a:xfrm rot="-5400000">
            <a:off x="5932096" y="169402"/>
            <a:ext cx="4858500" cy="6519300"/>
          </a:xfrm>
          <a:custGeom>
            <a:avLst/>
            <a:gdLst/>
            <a:ahLst/>
            <a:cxnLst/>
            <a:rect l="l" t="t" r="r" b="b"/>
            <a:pathLst>
              <a:path w="120000" h="120000" extrusionOk="0">
                <a:moveTo>
                  <a:pt x="120000" y="5657"/>
                </a:moveTo>
                <a:lnTo>
                  <a:pt x="120000" y="118660"/>
                </a:lnTo>
                <a:cubicBezTo>
                  <a:pt x="120000" y="119400"/>
                  <a:pt x="119195" y="120000"/>
                  <a:pt x="118202" y="120000"/>
                </a:cubicBezTo>
                <a:lnTo>
                  <a:pt x="1797" y="120000"/>
                </a:lnTo>
                <a:cubicBezTo>
                  <a:pt x="804" y="120000"/>
                  <a:pt x="0" y="119400"/>
                  <a:pt x="0" y="118660"/>
                </a:cubicBezTo>
                <a:lnTo>
                  <a:pt x="0" y="5657"/>
                </a:lnTo>
                <a:cubicBezTo>
                  <a:pt x="0" y="4917"/>
                  <a:pt x="804" y="4317"/>
                  <a:pt x="1797" y="4317"/>
                </a:cubicBezTo>
                <a:lnTo>
                  <a:pt x="55787" y="4317"/>
                </a:lnTo>
                <a:lnTo>
                  <a:pt x="60039" y="0"/>
                </a:lnTo>
                <a:lnTo>
                  <a:pt x="64290" y="4317"/>
                </a:lnTo>
                <a:lnTo>
                  <a:pt x="118202" y="4317"/>
                </a:lnTo>
                <a:cubicBezTo>
                  <a:pt x="119195" y="4317"/>
                  <a:pt x="120000" y="4917"/>
                  <a:pt x="120000" y="5657"/>
                </a:cubicBezTo>
                <a:close/>
              </a:path>
            </a:pathLst>
          </a:custGeom>
          <a:solidFill>
            <a:srgbClr val="148DD9"/>
          </a:solid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Font typeface="Arial"/>
              <a:buNone/>
            </a:pPr>
            <a:endParaRPr sz="700" b="0" i="0" u="none" strike="noStrike" cap="none">
              <a:solidFill>
                <a:srgbClr val="00A1E0"/>
              </a:solidFill>
              <a:latin typeface="Arial"/>
              <a:ea typeface="Arial"/>
              <a:cs typeface="Arial"/>
              <a:sym typeface="Arial"/>
            </a:endParaRPr>
          </a:p>
        </p:txBody>
      </p:sp>
      <p:sp>
        <p:nvSpPr>
          <p:cNvPr id="168" name="Google Shape;168;p25"/>
          <p:cNvSpPr txBox="1">
            <a:spLocks noGrp="1"/>
          </p:cNvSpPr>
          <p:nvPr>
            <p:ph type="ctrTitle"/>
          </p:nvPr>
        </p:nvSpPr>
        <p:spPr>
          <a:xfrm>
            <a:off x="5909480" y="1596788"/>
            <a:ext cx="5138400" cy="19941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Clr>
                <a:schemeClr val="lt1"/>
              </a:buClr>
              <a:buSzPts val="5200"/>
              <a:buFont typeface="Arial"/>
              <a:buNone/>
              <a:defRPr sz="5200" b="0" i="0" u="none" strike="noStrike" cap="none">
                <a:solidFill>
                  <a:schemeClr val="lt1"/>
                </a:solidFill>
                <a:latin typeface="Arial"/>
                <a:ea typeface="Arial"/>
                <a:cs typeface="Arial"/>
                <a:sym typeface="Aria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5909217" y="3602410"/>
            <a:ext cx="5145600" cy="7158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FFFFFF"/>
              </a:buClr>
              <a:buSzPts val="2000"/>
              <a:buFont typeface="Arial"/>
              <a:buNone/>
              <a:defRPr sz="2400" b="0">
                <a:solidFill>
                  <a:srgbClr val="FFFFFF"/>
                </a:solidFill>
                <a:latin typeface="Arial"/>
                <a:ea typeface="Arial"/>
                <a:cs typeface="Arial"/>
                <a:sym typeface="Arial"/>
              </a:defRPr>
            </a:lvl1pPr>
            <a:lvl2pPr marL="914400" lvl="1" indent="-228600" rtl="0">
              <a:spcBef>
                <a:spcPts val="0"/>
              </a:spcBef>
              <a:spcAft>
                <a:spcPts val="0"/>
              </a:spcAft>
              <a:buClr>
                <a:srgbClr val="FFFFFF"/>
              </a:buClr>
              <a:buSzPts val="1800"/>
              <a:buFont typeface="Arial"/>
              <a:buNone/>
              <a:defRPr sz="2000" b="1">
                <a:solidFill>
                  <a:srgbClr val="FFFFFF"/>
                </a:solidFill>
              </a:defRPr>
            </a:lvl2pPr>
            <a:lvl3pPr marL="1371600" lvl="2" indent="-228600" rtl="0">
              <a:spcBef>
                <a:spcPts val="300"/>
              </a:spcBef>
              <a:spcAft>
                <a:spcPts val="0"/>
              </a:spcAft>
              <a:buClr>
                <a:srgbClr val="FFFFFF"/>
              </a:buClr>
              <a:buSzPts val="1400"/>
              <a:buFont typeface="Arial"/>
              <a:buNone/>
              <a:defRPr sz="1900" b="1">
                <a:solidFill>
                  <a:srgbClr val="FFFFFF"/>
                </a:solidFill>
              </a:defRPr>
            </a:lvl3pPr>
            <a:lvl4pPr marL="1828800" lvl="3" indent="-228600" rtl="0">
              <a:spcBef>
                <a:spcPts val="600"/>
              </a:spcBef>
              <a:spcAft>
                <a:spcPts val="0"/>
              </a:spcAft>
              <a:buClr>
                <a:srgbClr val="FFFFFF"/>
              </a:buClr>
              <a:buSzPts val="1400"/>
              <a:buFont typeface="Arial"/>
              <a:buNone/>
              <a:defRPr sz="1600" b="1">
                <a:solidFill>
                  <a:srgbClr val="FFFFFF"/>
                </a:solidFill>
              </a:defRPr>
            </a:lvl4pPr>
            <a:lvl5pPr marL="2286000" lvl="4" indent="-228600" rtl="0">
              <a:spcBef>
                <a:spcPts val="600"/>
              </a:spcBef>
              <a:spcAft>
                <a:spcPts val="0"/>
              </a:spcAft>
              <a:buClr>
                <a:srgbClr val="FFFFFF"/>
              </a:buClr>
              <a:buSzPts val="1400"/>
              <a:buFont typeface="Arial"/>
              <a:buNone/>
              <a:defRPr sz="1600" b="1">
                <a:solidFill>
                  <a:srgbClr val="FFFFFF"/>
                </a:solidFill>
              </a:defRPr>
            </a:lvl5pPr>
            <a:lvl6pPr marL="2743200" lvl="5" indent="-228600" rtl="0">
              <a:spcBef>
                <a:spcPts val="600"/>
              </a:spcBef>
              <a:spcAft>
                <a:spcPts val="0"/>
              </a:spcAft>
              <a:buClr>
                <a:srgbClr val="FFFFFF"/>
              </a:buClr>
              <a:buSzPts val="1400"/>
              <a:buFont typeface="Arial"/>
              <a:buNone/>
              <a:defRPr sz="1600" b="1">
                <a:solidFill>
                  <a:srgbClr val="FFFFFF"/>
                </a:solidFill>
              </a:defRPr>
            </a:lvl6pPr>
            <a:lvl7pPr marL="3200400" lvl="6" indent="-228600" rtl="0">
              <a:spcBef>
                <a:spcPts val="0"/>
              </a:spcBef>
              <a:spcAft>
                <a:spcPts val="0"/>
              </a:spcAft>
              <a:buClr>
                <a:srgbClr val="FFFFFF"/>
              </a:buClr>
              <a:buSzPts val="1400"/>
              <a:buFont typeface="Arial"/>
              <a:buNone/>
              <a:defRPr sz="1600" b="1">
                <a:solidFill>
                  <a:srgbClr val="FFFFFF"/>
                </a:solidFill>
              </a:defRPr>
            </a:lvl7pPr>
            <a:lvl8pPr marL="3657600" lvl="7" indent="-228600" rtl="0">
              <a:spcBef>
                <a:spcPts val="0"/>
              </a:spcBef>
              <a:spcAft>
                <a:spcPts val="0"/>
              </a:spcAft>
              <a:buClr>
                <a:srgbClr val="FFFFFF"/>
              </a:buClr>
              <a:buSzPts val="1400"/>
              <a:buFont typeface="Arial"/>
              <a:buNone/>
              <a:defRPr sz="1600" b="1">
                <a:solidFill>
                  <a:srgbClr val="FFFFFF"/>
                </a:solidFill>
              </a:defRPr>
            </a:lvl8pPr>
            <a:lvl9pPr marL="4114800" lvl="8" indent="-228600" rtl="0">
              <a:spcBef>
                <a:spcPts val="0"/>
              </a:spcBef>
              <a:spcAft>
                <a:spcPts val="0"/>
              </a:spcAft>
              <a:buClr>
                <a:srgbClr val="FFFFFF"/>
              </a:buClr>
              <a:buSzPts val="1400"/>
              <a:buFont typeface="Arial"/>
              <a:buNone/>
              <a:defRPr sz="1600" b="1">
                <a:solidFill>
                  <a:srgbClr val="FFFFFF"/>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U -  Speaker Slide B">
  <p:cSld name="Speaker_slide_A_1">
    <p:bg>
      <p:bgPr>
        <a:solidFill>
          <a:srgbClr val="032750"/>
        </a:solidFill>
        <a:effectLst/>
      </p:bgPr>
    </p:bg>
    <p:spTree>
      <p:nvGrpSpPr>
        <p:cNvPr id="1" name="Shape 170"/>
        <p:cNvGrpSpPr/>
        <p:nvPr/>
      </p:nvGrpSpPr>
      <p:grpSpPr>
        <a:xfrm>
          <a:off x="0" y="0"/>
          <a:ext cx="0" cy="0"/>
          <a:chOff x="0" y="0"/>
          <a:chExt cx="0" cy="0"/>
        </a:xfrm>
      </p:grpSpPr>
      <p:pic>
        <p:nvPicPr>
          <p:cNvPr id="171" name="Google Shape;171;p26" descr="Slide04.jpg"/>
          <p:cNvPicPr preferRelativeResize="0"/>
          <p:nvPr/>
        </p:nvPicPr>
        <p:blipFill>
          <a:blip r:embed="rId2">
            <a:alphaModFix/>
          </a:blip>
          <a:stretch>
            <a:fillRect/>
          </a:stretch>
        </p:blipFill>
        <p:spPr>
          <a:xfrm>
            <a:off x="0" y="766"/>
            <a:ext cx="12188828" cy="6856470"/>
          </a:xfrm>
          <a:prstGeom prst="rect">
            <a:avLst/>
          </a:prstGeom>
          <a:noFill/>
          <a:ln>
            <a:noFill/>
          </a:ln>
        </p:spPr>
      </p:pic>
      <p:sp>
        <p:nvSpPr>
          <p:cNvPr id="172" name="Google Shape;172;p26"/>
          <p:cNvSpPr txBox="1">
            <a:spLocks noGrp="1"/>
          </p:cNvSpPr>
          <p:nvPr>
            <p:ph type="ctrTitle"/>
          </p:nvPr>
        </p:nvSpPr>
        <p:spPr>
          <a:xfrm>
            <a:off x="1778526" y="2034500"/>
            <a:ext cx="4211100" cy="1994100"/>
          </a:xfrm>
          <a:prstGeom prst="rect">
            <a:avLst/>
          </a:prstGeom>
          <a:noFill/>
          <a:ln>
            <a:noFill/>
          </a:ln>
        </p:spPr>
        <p:txBody>
          <a:bodyPr spcFirstLastPara="1" wrap="square" lIns="91425" tIns="91425" rIns="91425" bIns="91425" anchor="b" anchorCtr="0">
            <a:noAutofit/>
          </a:bodyPr>
          <a:lstStyle>
            <a:lvl1pPr marL="0" marR="0" lvl="0" indent="0" algn="ctr" rtl="0">
              <a:lnSpc>
                <a:spcPct val="100000"/>
              </a:lnSpc>
              <a:spcBef>
                <a:spcPts val="0"/>
              </a:spcBef>
              <a:spcAft>
                <a:spcPts val="0"/>
              </a:spcAft>
              <a:buClr>
                <a:schemeClr val="lt1"/>
              </a:buClr>
              <a:buSzPts val="3600"/>
              <a:buFont typeface="Arial"/>
              <a:buNone/>
              <a:defRPr sz="3600" b="0" i="0" u="none" strike="noStrike" cap="none">
                <a:solidFill>
                  <a:schemeClr val="lt1"/>
                </a:solidFill>
                <a:latin typeface="Arial"/>
                <a:ea typeface="Arial"/>
                <a:cs typeface="Arial"/>
                <a:sym typeface="Arial"/>
              </a:defRPr>
            </a:lvl1pPr>
            <a:lvl2pPr marL="0" marR="0" lvl="1" indent="-228600"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2pPr>
            <a:lvl3pPr marL="0" marR="0" lvl="2" indent="-228600"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3pPr>
            <a:lvl4pPr marL="0" marR="0" lvl="3" indent="-228600"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4pPr>
            <a:lvl5pPr marL="0" marR="0" lvl="4" indent="-228600"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5pPr>
            <a:lvl6pPr marL="457131" marR="0" lvl="5" indent="-241231"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6pPr>
            <a:lvl7pPr marL="914261" marR="0" lvl="6" indent="-241161"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7pPr>
            <a:lvl8pPr marL="1371393" marR="0" lvl="7" indent="-241093"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8pPr>
            <a:lvl9pPr marL="1828525" marR="0" lvl="8" indent="-241025" algn="l" rtl="0">
              <a:spcBef>
                <a:spcPts val="0"/>
              </a:spcBef>
              <a:spcAft>
                <a:spcPts val="0"/>
              </a:spcAft>
              <a:buSzPts val="3600"/>
              <a:buChar char="■"/>
              <a:defRPr sz="3600" b="0" i="0" u="none" strike="noStrike" cap="none">
                <a:solidFill>
                  <a:schemeClr val="accent1"/>
                </a:solidFill>
                <a:latin typeface="Arial"/>
                <a:ea typeface="Arial"/>
                <a:cs typeface="Arial"/>
                <a:sym typeface="Arial"/>
              </a:defRPr>
            </a:lvl9pPr>
          </a:lstStyle>
          <a:p>
            <a:endParaRPr/>
          </a:p>
        </p:txBody>
      </p:sp>
      <p:sp>
        <p:nvSpPr>
          <p:cNvPr id="173" name="Google Shape;173;p26"/>
          <p:cNvSpPr txBox="1">
            <a:spLocks noGrp="1"/>
          </p:cNvSpPr>
          <p:nvPr>
            <p:ph type="ctrTitle" idx="2"/>
          </p:nvPr>
        </p:nvSpPr>
        <p:spPr>
          <a:xfrm>
            <a:off x="1854725" y="3687450"/>
            <a:ext cx="4211100" cy="1564800"/>
          </a:xfrm>
          <a:prstGeom prst="rect">
            <a:avLst/>
          </a:prstGeom>
          <a:noFill/>
          <a:ln>
            <a:noFill/>
          </a:ln>
        </p:spPr>
        <p:txBody>
          <a:bodyPr spcFirstLastPara="1" wrap="square" lIns="91425" tIns="91425" rIns="91425" bIns="91425" anchor="b" anchorCtr="0">
            <a:noAutofit/>
          </a:bodyPr>
          <a:lstStyle>
            <a:lvl1pPr marL="0" marR="0" lvl="0" indent="0" algn="ctr" rtl="0">
              <a:lnSpc>
                <a:spcPct val="100000"/>
              </a:lnSpc>
              <a:spcBef>
                <a:spcPts val="0"/>
              </a:spcBef>
              <a:spcAft>
                <a:spcPts val="0"/>
              </a:spcAft>
              <a:buClr>
                <a:srgbClr val="8E592C"/>
              </a:buClr>
              <a:buSzPts val="2400"/>
              <a:buFont typeface="Arial"/>
              <a:buNone/>
              <a:defRPr sz="2400" b="0" i="0" u="none" strike="noStrike" cap="none">
                <a:solidFill>
                  <a:srgbClr val="8E592C"/>
                </a:solidFill>
                <a:latin typeface="Arial"/>
                <a:ea typeface="Arial"/>
                <a:cs typeface="Arial"/>
                <a:sym typeface="Arial"/>
              </a:defRPr>
            </a:lvl1pPr>
            <a:lvl2pPr marL="0" marR="0" lvl="1" indent="-152400"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2pPr>
            <a:lvl3pPr marL="0" marR="0" lvl="2" indent="-152400"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3pPr>
            <a:lvl4pPr marL="0" marR="0" lvl="3" indent="-152400"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4pPr>
            <a:lvl5pPr marL="0" marR="0" lvl="4" indent="-152400"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5pPr>
            <a:lvl6pPr marL="457131" marR="0" lvl="5" indent="-165031"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6pPr>
            <a:lvl7pPr marL="914261" marR="0" lvl="6" indent="-164961"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7pPr>
            <a:lvl8pPr marL="1371393" marR="0" lvl="7" indent="-164893"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8pPr>
            <a:lvl9pPr marL="1828525" marR="0" lvl="8" indent="-164825" algn="l" rtl="0">
              <a:spcBef>
                <a:spcPts val="0"/>
              </a:spcBef>
              <a:spcAft>
                <a:spcPts val="0"/>
              </a:spcAft>
              <a:buClr>
                <a:srgbClr val="8E592C"/>
              </a:buClr>
              <a:buSzPts val="2400"/>
              <a:buChar char="■"/>
              <a:defRPr sz="2400" b="0" i="0" u="none" strike="noStrike" cap="none">
                <a:solidFill>
                  <a:srgbClr val="8E592C"/>
                </a:solidFill>
                <a:latin typeface="Arial"/>
                <a:ea typeface="Arial"/>
                <a:cs typeface="Arial"/>
                <a:sym typeface="Aria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W - Basic_dark">
  <p:cSld name="Basic_dark">
    <p:bg>
      <p:bgPr>
        <a:solidFill>
          <a:srgbClr val="178BD1"/>
        </a:solidFill>
        <a:effectLst/>
      </p:bgPr>
    </p:bg>
    <p:spTree>
      <p:nvGrpSpPr>
        <p:cNvPr id="1" name="Shape 174"/>
        <p:cNvGrpSpPr/>
        <p:nvPr/>
      </p:nvGrpSpPr>
      <p:grpSpPr>
        <a:xfrm>
          <a:off x="0" y="0"/>
          <a:ext cx="0" cy="0"/>
          <a:chOff x="0" y="0"/>
          <a:chExt cx="0" cy="0"/>
        </a:xfrm>
      </p:grpSpPr>
      <p:sp>
        <p:nvSpPr>
          <p:cNvPr id="175" name="Google Shape;175;p27"/>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100000"/>
              </a:lnSpc>
              <a:spcBef>
                <a:spcPts val="0"/>
              </a:spcBef>
              <a:spcAft>
                <a:spcPts val="0"/>
              </a:spcAft>
              <a:buClr>
                <a:srgbClr val="FFFFFF"/>
              </a:buClr>
              <a:buSzPts val="1400"/>
              <a:buNone/>
              <a:defRPr>
                <a:solidFill>
                  <a:srgbClr val="FFFFFF"/>
                </a:solidFill>
                <a:latin typeface="Arial"/>
                <a:ea typeface="Arial"/>
                <a:cs typeface="Arial"/>
                <a:sym typeface="Arial"/>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176" name="Google Shape;176;p27"/>
          <p:cNvSpPr txBox="1">
            <a:spLocks noGrp="1"/>
          </p:cNvSpPr>
          <p:nvPr>
            <p:ph type="body" idx="1"/>
          </p:nvPr>
        </p:nvSpPr>
        <p:spPr>
          <a:xfrm>
            <a:off x="571500" y="1712711"/>
            <a:ext cx="11045700" cy="4223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SzPts val="2000"/>
              <a:buNone/>
              <a:defRPr sz="2000">
                <a:solidFill>
                  <a:schemeClr val="lt1"/>
                </a:solidFill>
                <a:latin typeface="Arial"/>
                <a:ea typeface="Arial"/>
                <a:cs typeface="Arial"/>
                <a:sym typeface="Arial"/>
              </a:defRPr>
            </a:lvl1pPr>
            <a:lvl2pPr marL="914400" lvl="1" indent="-342900" rtl="0">
              <a:lnSpc>
                <a:spcPct val="100000"/>
              </a:lnSpc>
              <a:spcBef>
                <a:spcPts val="300"/>
              </a:spcBef>
              <a:spcAft>
                <a:spcPts val="0"/>
              </a:spcAft>
              <a:buSzPts val="1800"/>
              <a:buChar char="•"/>
              <a:defRPr>
                <a:solidFill>
                  <a:schemeClr val="lt1"/>
                </a:solidFill>
                <a:latin typeface="Arial"/>
                <a:ea typeface="Arial"/>
                <a:cs typeface="Arial"/>
                <a:sym typeface="Arial"/>
              </a:defRPr>
            </a:lvl2pPr>
            <a:lvl3pPr marL="1371600" lvl="2" indent="-317500" rtl="0">
              <a:lnSpc>
                <a:spcPct val="100000"/>
              </a:lnSpc>
              <a:spcBef>
                <a:spcPts val="300"/>
              </a:spcBef>
              <a:spcAft>
                <a:spcPts val="0"/>
              </a:spcAft>
              <a:buSzPts val="1400"/>
              <a:buChar char="•"/>
              <a:defRPr>
                <a:solidFill>
                  <a:schemeClr val="lt1"/>
                </a:solidFill>
                <a:latin typeface="Arial"/>
                <a:ea typeface="Arial"/>
                <a:cs typeface="Arial"/>
                <a:sym typeface="Arial"/>
              </a:defRPr>
            </a:lvl3pPr>
            <a:lvl4pPr marL="1828800" lvl="3" indent="-317500" rtl="0">
              <a:lnSpc>
                <a:spcPct val="100000"/>
              </a:lnSpc>
              <a:spcBef>
                <a:spcPts val="600"/>
              </a:spcBef>
              <a:spcAft>
                <a:spcPts val="0"/>
              </a:spcAft>
              <a:buSzPts val="1400"/>
              <a:buChar char="•"/>
              <a:defRPr>
                <a:solidFill>
                  <a:schemeClr val="lt1"/>
                </a:solidFill>
                <a:latin typeface="Arial"/>
                <a:ea typeface="Arial"/>
                <a:cs typeface="Arial"/>
                <a:sym typeface="Arial"/>
              </a:defRPr>
            </a:lvl4pPr>
            <a:lvl5pPr marL="2286000" lvl="4" indent="-228600" rtl="0">
              <a:lnSpc>
                <a:spcPct val="100000"/>
              </a:lnSpc>
              <a:spcBef>
                <a:spcPts val="600"/>
              </a:spcBef>
              <a:spcAft>
                <a:spcPts val="0"/>
              </a:spcAft>
              <a:buSzPts val="1400"/>
              <a:buNone/>
              <a:defRPr>
                <a:solidFill>
                  <a:schemeClr val="lt1"/>
                </a:solidFill>
                <a:latin typeface="Arial"/>
                <a:ea typeface="Arial"/>
                <a:cs typeface="Arial"/>
                <a:sym typeface="Arial"/>
              </a:defRPr>
            </a:lvl5pPr>
            <a:lvl6pPr marL="2743200" lvl="5" indent="-317500" rtl="0">
              <a:spcBef>
                <a:spcPts val="600"/>
              </a:spcBef>
              <a:spcAft>
                <a:spcPts val="0"/>
              </a:spcAft>
              <a:buSzPts val="1400"/>
              <a:buChar char="•"/>
              <a:defRPr sz="2000">
                <a:solidFill>
                  <a:schemeClr val="dk1"/>
                </a:solidFill>
              </a:defRPr>
            </a:lvl6pPr>
            <a:lvl7pPr marL="3200400" lvl="6" indent="-317500" rtl="0">
              <a:spcBef>
                <a:spcPts val="0"/>
              </a:spcBef>
              <a:spcAft>
                <a:spcPts val="0"/>
              </a:spcAft>
              <a:buSzPts val="1400"/>
              <a:buChar char="•"/>
              <a:defRPr sz="2000">
                <a:solidFill>
                  <a:schemeClr val="dk1"/>
                </a:solidFill>
              </a:defRPr>
            </a:lvl7pPr>
            <a:lvl8pPr marL="3657600" lvl="7" indent="-317500" rtl="0">
              <a:spcBef>
                <a:spcPts val="0"/>
              </a:spcBef>
              <a:spcAft>
                <a:spcPts val="0"/>
              </a:spcAft>
              <a:buSzPts val="1400"/>
              <a:buChar char="•"/>
              <a:defRPr sz="2000">
                <a:solidFill>
                  <a:schemeClr val="dk1"/>
                </a:solidFill>
              </a:defRPr>
            </a:lvl8pPr>
            <a:lvl9pPr marL="4114800" lvl="8" indent="-317500" rtl="0">
              <a:spcBef>
                <a:spcPts val="0"/>
              </a:spcBef>
              <a:spcAft>
                <a:spcPts val="0"/>
              </a:spcAft>
              <a:buSzPts val="1400"/>
              <a:buChar char="•"/>
              <a:defRPr sz="2000">
                <a:solidFill>
                  <a:schemeClr val="dk1"/>
                </a:solidFill>
              </a:defRPr>
            </a:lvl9pPr>
          </a:lstStyle>
          <a:p>
            <a:endParaRPr/>
          </a:p>
        </p:txBody>
      </p:sp>
      <p:sp>
        <p:nvSpPr>
          <p:cNvPr id="177" name="Google Shape;177;p27"/>
          <p:cNvSpPr txBox="1">
            <a:spLocks noGrp="1"/>
          </p:cNvSpPr>
          <p:nvPr>
            <p:ph type="body" idx="2"/>
          </p:nvPr>
        </p:nvSpPr>
        <p:spPr>
          <a:xfrm>
            <a:off x="571500" y="1078991"/>
            <a:ext cx="11046000" cy="3291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rgbClr val="FFFFFF"/>
              </a:buClr>
              <a:buSzPts val="2000"/>
              <a:buFont typeface="Arial"/>
              <a:buNone/>
              <a:defRPr sz="2400" b="0">
                <a:solidFill>
                  <a:srgbClr val="FFFFFF"/>
                </a:solidFill>
                <a:latin typeface="Arial"/>
                <a:ea typeface="Arial"/>
                <a:cs typeface="Arial"/>
                <a:sym typeface="Arial"/>
              </a:defRPr>
            </a:lvl1pPr>
            <a:lvl2pPr marL="914400" lvl="1" indent="-228600" rtl="0">
              <a:spcBef>
                <a:spcPts val="0"/>
              </a:spcBef>
              <a:spcAft>
                <a:spcPts val="0"/>
              </a:spcAft>
              <a:buClr>
                <a:srgbClr val="FFFFFF"/>
              </a:buClr>
              <a:buSzPts val="1800"/>
              <a:buFont typeface="Arial"/>
              <a:buNone/>
              <a:defRPr sz="2000" b="1">
                <a:solidFill>
                  <a:srgbClr val="FFFFFF"/>
                </a:solidFill>
              </a:defRPr>
            </a:lvl2pPr>
            <a:lvl3pPr marL="1371600" lvl="2" indent="-228600" rtl="0">
              <a:spcBef>
                <a:spcPts val="300"/>
              </a:spcBef>
              <a:spcAft>
                <a:spcPts val="0"/>
              </a:spcAft>
              <a:buClr>
                <a:srgbClr val="FFFFFF"/>
              </a:buClr>
              <a:buSzPts val="1400"/>
              <a:buFont typeface="Arial"/>
              <a:buNone/>
              <a:defRPr sz="1900" b="1">
                <a:solidFill>
                  <a:srgbClr val="FFFFFF"/>
                </a:solidFill>
              </a:defRPr>
            </a:lvl3pPr>
            <a:lvl4pPr marL="1828800" lvl="3" indent="-228600" rtl="0">
              <a:spcBef>
                <a:spcPts val="600"/>
              </a:spcBef>
              <a:spcAft>
                <a:spcPts val="0"/>
              </a:spcAft>
              <a:buClr>
                <a:srgbClr val="FFFFFF"/>
              </a:buClr>
              <a:buSzPts val="1400"/>
              <a:buFont typeface="Arial"/>
              <a:buNone/>
              <a:defRPr sz="1600" b="1">
                <a:solidFill>
                  <a:srgbClr val="FFFFFF"/>
                </a:solidFill>
              </a:defRPr>
            </a:lvl4pPr>
            <a:lvl5pPr marL="2286000" lvl="4" indent="-228600" rtl="0">
              <a:spcBef>
                <a:spcPts val="600"/>
              </a:spcBef>
              <a:spcAft>
                <a:spcPts val="0"/>
              </a:spcAft>
              <a:buClr>
                <a:srgbClr val="FFFFFF"/>
              </a:buClr>
              <a:buSzPts val="1400"/>
              <a:buFont typeface="Arial"/>
              <a:buNone/>
              <a:defRPr sz="1600" b="1">
                <a:solidFill>
                  <a:srgbClr val="FFFFFF"/>
                </a:solidFill>
              </a:defRPr>
            </a:lvl5pPr>
            <a:lvl6pPr marL="2743200" lvl="5" indent="-228600" rtl="0">
              <a:spcBef>
                <a:spcPts val="600"/>
              </a:spcBef>
              <a:spcAft>
                <a:spcPts val="0"/>
              </a:spcAft>
              <a:buClr>
                <a:srgbClr val="FFFFFF"/>
              </a:buClr>
              <a:buSzPts val="1400"/>
              <a:buFont typeface="Arial"/>
              <a:buNone/>
              <a:defRPr sz="1600" b="1">
                <a:solidFill>
                  <a:srgbClr val="FFFFFF"/>
                </a:solidFill>
              </a:defRPr>
            </a:lvl6pPr>
            <a:lvl7pPr marL="3200400" lvl="6" indent="-228600" rtl="0">
              <a:spcBef>
                <a:spcPts val="0"/>
              </a:spcBef>
              <a:spcAft>
                <a:spcPts val="0"/>
              </a:spcAft>
              <a:buClr>
                <a:srgbClr val="FFFFFF"/>
              </a:buClr>
              <a:buSzPts val="1400"/>
              <a:buFont typeface="Arial"/>
              <a:buNone/>
              <a:defRPr sz="1600" b="1">
                <a:solidFill>
                  <a:srgbClr val="FFFFFF"/>
                </a:solidFill>
              </a:defRPr>
            </a:lvl7pPr>
            <a:lvl8pPr marL="3657600" lvl="7" indent="-228600" rtl="0">
              <a:spcBef>
                <a:spcPts val="0"/>
              </a:spcBef>
              <a:spcAft>
                <a:spcPts val="0"/>
              </a:spcAft>
              <a:buClr>
                <a:srgbClr val="FFFFFF"/>
              </a:buClr>
              <a:buSzPts val="1400"/>
              <a:buFont typeface="Arial"/>
              <a:buNone/>
              <a:defRPr sz="1600" b="1">
                <a:solidFill>
                  <a:srgbClr val="FFFFFF"/>
                </a:solidFill>
              </a:defRPr>
            </a:lvl8pPr>
            <a:lvl9pPr marL="4114800" lvl="8" indent="-228600" rtl="0">
              <a:spcBef>
                <a:spcPts val="0"/>
              </a:spcBef>
              <a:spcAft>
                <a:spcPts val="0"/>
              </a:spcAft>
              <a:buClr>
                <a:srgbClr val="FFFFFF"/>
              </a:buClr>
              <a:buSzPts val="1400"/>
              <a:buFont typeface="Arial"/>
              <a:buNone/>
              <a:defRPr sz="1600" b="1">
                <a:solidFill>
                  <a:srgbClr val="FFFFFF"/>
                </a:solidFill>
              </a:defRPr>
            </a:lvl9pPr>
          </a:lstStyle>
          <a:p>
            <a:endParaRPr/>
          </a:p>
        </p:txBody>
      </p:sp>
      <p:sp>
        <p:nvSpPr>
          <p:cNvPr id="178" name="Google Shape;178;p27"/>
          <p:cNvSpPr txBox="1">
            <a:spLocks noGrp="1"/>
          </p:cNvSpPr>
          <p:nvPr>
            <p:ph type="ftr" idx="11"/>
          </p:nvPr>
        </p:nvSpPr>
        <p:spPr>
          <a:xfrm>
            <a:off x="577850" y="6498167"/>
            <a:ext cx="10587000" cy="181200"/>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AFB5BA"/>
              </a:buClr>
              <a:buSzPts val="1400"/>
              <a:buFont typeface="Arial"/>
              <a:buNone/>
              <a:defRPr sz="1100" b="0" i="0" u="none" strike="noStrike" cap="none">
                <a:solidFill>
                  <a:srgbClr val="AFB5BA"/>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1" marR="0" lvl="2" indent="-1256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5"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7"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8" marR="0" lvl="7" indent="-1221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Y Customer_Hero_A">
  <p:cSld name="Customer_Hero_A_2">
    <p:spTree>
      <p:nvGrpSpPr>
        <p:cNvPr id="1" name="Shape 179"/>
        <p:cNvGrpSpPr/>
        <p:nvPr/>
      </p:nvGrpSpPr>
      <p:grpSpPr>
        <a:xfrm>
          <a:off x="0" y="0"/>
          <a:ext cx="0" cy="0"/>
          <a:chOff x="0" y="0"/>
          <a:chExt cx="0" cy="0"/>
        </a:xfrm>
      </p:grpSpPr>
      <p:sp>
        <p:nvSpPr>
          <p:cNvPr id="180" name="Google Shape;180;p28"/>
          <p:cNvSpPr/>
          <p:nvPr/>
        </p:nvSpPr>
        <p:spPr>
          <a:xfrm>
            <a:off x="-2" y="0"/>
            <a:ext cx="12188700" cy="6858000"/>
          </a:xfrm>
          <a:prstGeom prst="rect">
            <a:avLst/>
          </a:prstGeom>
          <a:solidFill>
            <a:srgbClr val="E7E7E7"/>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1" name="Google Shape;181;p28"/>
          <p:cNvSpPr/>
          <p:nvPr/>
        </p:nvSpPr>
        <p:spPr>
          <a:xfrm rot="10800000" flipH="1">
            <a:off x="9774057" y="84"/>
            <a:ext cx="2414700" cy="68574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b="1">
              <a:solidFill>
                <a:schemeClr val="lt2"/>
              </a:solidFill>
              <a:latin typeface="Arial"/>
              <a:ea typeface="Arial"/>
              <a:cs typeface="Arial"/>
              <a:sym typeface="Arial"/>
            </a:endParaRPr>
          </a:p>
        </p:txBody>
      </p:sp>
      <p:sp>
        <p:nvSpPr>
          <p:cNvPr id="182" name="Google Shape;182;p28"/>
          <p:cNvSpPr/>
          <p:nvPr/>
        </p:nvSpPr>
        <p:spPr>
          <a:xfrm>
            <a:off x="-1" y="-4859"/>
            <a:ext cx="12188700" cy="2432100"/>
          </a:xfrm>
          <a:prstGeom prst="rect">
            <a:avLst/>
          </a:prstGeom>
          <a:solidFill>
            <a:schemeClr val="dk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83" name="Google Shape;183;p28"/>
          <p:cNvSpPr txBox="1">
            <a:spLocks noGrp="1"/>
          </p:cNvSpPr>
          <p:nvPr>
            <p:ph type="title"/>
          </p:nvPr>
        </p:nvSpPr>
        <p:spPr>
          <a:xfrm>
            <a:off x="652269" y="2829303"/>
            <a:ext cx="9004200" cy="987600"/>
          </a:xfrm>
          <a:prstGeom prst="rect">
            <a:avLst/>
          </a:prstGeom>
          <a:noFill/>
          <a:ln>
            <a:noFill/>
          </a:ln>
        </p:spPr>
        <p:txBody>
          <a:bodyPr spcFirstLastPara="1" wrap="square" lIns="91425" tIns="91425" rIns="91425" bIns="91425" anchor="b" anchorCtr="0">
            <a:noAutofit/>
          </a:bodyPr>
          <a:lstStyle>
            <a:lvl1pPr marL="0" marR="0" lvl="0" indent="0" algn="l" rtl="0">
              <a:lnSpc>
                <a:spcPct val="90000"/>
              </a:lnSpc>
              <a:spcBef>
                <a:spcPts val="0"/>
              </a:spcBef>
              <a:spcAft>
                <a:spcPts val="0"/>
              </a:spcAft>
              <a:buSzPts val="1400"/>
              <a:buNone/>
              <a:defRPr sz="32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184" name="Google Shape;184;p28"/>
          <p:cNvSpPr txBox="1">
            <a:spLocks noGrp="1"/>
          </p:cNvSpPr>
          <p:nvPr>
            <p:ph type="body" idx="1"/>
          </p:nvPr>
        </p:nvSpPr>
        <p:spPr>
          <a:xfrm>
            <a:off x="697287" y="4404281"/>
            <a:ext cx="4251900" cy="2101200"/>
          </a:xfrm>
          <a:prstGeom prst="rect">
            <a:avLst/>
          </a:prstGeom>
          <a:noFill/>
          <a:ln>
            <a:noFill/>
          </a:ln>
        </p:spPr>
        <p:txBody>
          <a:bodyPr spcFirstLastPara="1" wrap="square" lIns="91425" tIns="91425" rIns="91425" bIns="91425" anchor="t" anchorCtr="0">
            <a:noAutofit/>
          </a:bodyPr>
          <a:lstStyle>
            <a:lvl1pPr marL="457200" marR="0" lvl="0" indent="-330200" rtl="0">
              <a:lnSpc>
                <a:spcPct val="90000"/>
              </a:lnSpc>
              <a:spcBef>
                <a:spcPts val="800"/>
              </a:spcBef>
              <a:spcAft>
                <a:spcPts val="0"/>
              </a:spcAft>
              <a:buClr>
                <a:srgbClr val="7F7F7F"/>
              </a:buClr>
              <a:buSzPts val="1600"/>
              <a:buFont typeface="Arial"/>
              <a:buChar char="​"/>
              <a:defRPr sz="1600" b="0" i="0" u="none" strike="noStrike" cap="none">
                <a:solidFill>
                  <a:schemeClr val="accent2"/>
                </a:solidFill>
                <a:latin typeface="Arial"/>
                <a:ea typeface="Arial"/>
                <a:cs typeface="Arial"/>
                <a:sym typeface="Arial"/>
              </a:defRPr>
            </a:lvl1pPr>
            <a:lvl2pPr marL="914400" marR="0" lvl="1" indent="-330200" rtl="0">
              <a:lnSpc>
                <a:spcPct val="90000"/>
              </a:lnSpc>
              <a:spcBef>
                <a:spcPts val="10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2pPr>
            <a:lvl3pPr marL="1371600" marR="0" lvl="2" indent="-330200" rtl="0">
              <a:lnSpc>
                <a:spcPct val="90000"/>
              </a:lnSpc>
              <a:spcBef>
                <a:spcPts val="10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30200" rtl="0">
              <a:lnSpc>
                <a:spcPct val="90000"/>
              </a:lnSpc>
              <a:spcBef>
                <a:spcPts val="1000"/>
              </a:spcBef>
              <a:spcAft>
                <a:spcPts val="0"/>
              </a:spcAft>
              <a:buClr>
                <a:schemeClr val="accent2"/>
              </a:buClr>
              <a:buSzPts val="1600"/>
              <a:buFont typeface="Arial"/>
              <a:buChar char="•"/>
              <a:defRPr sz="1600" b="1" i="0" u="none" strike="noStrike" cap="none">
                <a:solidFill>
                  <a:schemeClr val="accent2"/>
                </a:solidFill>
                <a:latin typeface="Arial"/>
                <a:ea typeface="Arial"/>
                <a:cs typeface="Arial"/>
                <a:sym typeface="Arial"/>
              </a:defRPr>
            </a:lvl4pPr>
            <a:lvl5pPr marL="2286000" marR="0" lvl="4" indent="-228600" rtl="0">
              <a:spcBef>
                <a:spcPts val="2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85" name="Google Shape;185;p28"/>
          <p:cNvSpPr txBox="1">
            <a:spLocks noGrp="1"/>
          </p:cNvSpPr>
          <p:nvPr>
            <p:ph type="body" idx="2"/>
          </p:nvPr>
        </p:nvSpPr>
        <p:spPr>
          <a:xfrm>
            <a:off x="2376600" y="-4850"/>
            <a:ext cx="9004200" cy="2432100"/>
          </a:xfrm>
          <a:prstGeom prst="rect">
            <a:avLst/>
          </a:prstGeom>
          <a:gradFill>
            <a:gsLst>
              <a:gs pos="0">
                <a:schemeClr val="dk2"/>
              </a:gs>
              <a:gs pos="58999">
                <a:schemeClr val="dk2"/>
              </a:gs>
              <a:gs pos="100000">
                <a:srgbClr val="19325C">
                  <a:alpha val="0"/>
                </a:srgbClr>
              </a:gs>
            </a:gsLst>
            <a:lin ang="0" scaled="0"/>
          </a:gradFill>
          <a:ln>
            <a:noFill/>
          </a:ln>
        </p:spPr>
        <p:txBody>
          <a:bodyPr spcFirstLastPara="1" wrap="square" lIns="91425" tIns="91425" rIns="91425" bIns="91425" anchor="ctr" anchorCtr="0">
            <a:noAutofit/>
          </a:bodyPr>
          <a:lstStyle>
            <a:lvl1pPr marL="457200" marR="0" lvl="0" indent="-228600" algn="l" rtl="0">
              <a:lnSpc>
                <a:spcPct val="90000"/>
              </a:lnSpc>
              <a:spcBef>
                <a:spcPts val="0"/>
              </a:spcBef>
              <a:spcAft>
                <a:spcPts val="0"/>
              </a:spcAft>
              <a:buClr>
                <a:srgbClr val="7F7F7F"/>
              </a:buClr>
              <a:buSzPts val="2000"/>
              <a:buFont typeface="Arial"/>
              <a:buNone/>
              <a:defRPr sz="2400" b="0" i="0" u="none" strike="noStrike" cap="none">
                <a:solidFill>
                  <a:schemeClr val="lt1"/>
                </a:solidFill>
                <a:latin typeface="Arial"/>
                <a:ea typeface="Arial"/>
                <a:cs typeface="Arial"/>
                <a:sym typeface="Arial"/>
              </a:defRPr>
            </a:lvl1pPr>
            <a:lvl2pPr marL="914400" marR="0" lvl="1" indent="-228600" algn="l" rtl="0">
              <a:spcBef>
                <a:spcPts val="400"/>
              </a:spcBef>
              <a:spcAft>
                <a:spcPts val="0"/>
              </a:spcAft>
              <a:buClr>
                <a:schemeClr val="accent2"/>
              </a:buClr>
              <a:buSzPts val="1800"/>
              <a:buFont typeface="Arial"/>
              <a:buNone/>
              <a:defRPr sz="1600" b="0" i="0" u="none" strike="noStrike" cap="none">
                <a:solidFill>
                  <a:schemeClr val="lt1"/>
                </a:solidFill>
                <a:latin typeface="Arial"/>
                <a:ea typeface="Arial"/>
                <a:cs typeface="Arial"/>
                <a:sym typeface="Arial"/>
              </a:defRPr>
            </a:lvl2pPr>
            <a:lvl3pPr marL="1371600" marR="0" lvl="2" indent="-330200" algn="l" rtl="0">
              <a:spcBef>
                <a:spcPts val="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86" name="Google Shape;186;p28"/>
          <p:cNvSpPr/>
          <p:nvPr/>
        </p:nvSpPr>
        <p:spPr>
          <a:xfrm rot="10800000" flipH="1">
            <a:off x="550808" y="924065"/>
            <a:ext cx="1725600" cy="17304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91425" tIns="45700" rIns="91425" bIns="45700" anchor="t" anchorCtr="0">
            <a:noAutofit/>
          </a:bodyPr>
          <a:lstStyle/>
          <a:p>
            <a:pPr marL="0" marR="0" lvl="0" indent="0" algn="ctr" rtl="0">
              <a:spcBef>
                <a:spcPts val="0"/>
              </a:spcBef>
              <a:spcAft>
                <a:spcPts val="0"/>
              </a:spcAft>
              <a:buNone/>
            </a:pPr>
            <a:endParaRPr sz="1800" b="1">
              <a:solidFill>
                <a:schemeClr val="lt2"/>
              </a:solidFill>
              <a:latin typeface="Arial"/>
              <a:ea typeface="Arial"/>
              <a:cs typeface="Arial"/>
              <a:sym typeface="Arial"/>
            </a:endParaRPr>
          </a:p>
        </p:txBody>
      </p:sp>
      <p:sp>
        <p:nvSpPr>
          <p:cNvPr id="187" name="Google Shape;187;p28"/>
          <p:cNvSpPr>
            <a:spLocks noGrp="1"/>
          </p:cNvSpPr>
          <p:nvPr>
            <p:ph type="pic" idx="3"/>
          </p:nvPr>
        </p:nvSpPr>
        <p:spPr>
          <a:xfrm>
            <a:off x="527633" y="914400"/>
            <a:ext cx="1755900" cy="1737300"/>
          </a:xfrm>
          <a:prstGeom prst="roundRect">
            <a:avLst>
              <a:gd name="adj" fmla="val 10903"/>
            </a:avLst>
          </a:prstGeom>
          <a:solidFill>
            <a:schemeClr val="lt1"/>
          </a:solidFill>
          <a:ln>
            <a:noFill/>
          </a:ln>
        </p:spPr>
        <p:txBody>
          <a:bodyPr spcFirstLastPara="1" wrap="square" lIns="91425" tIns="91425" rIns="91425" bIns="91425" anchor="ctr" anchorCtr="0">
            <a:noAutofit/>
          </a:bodyPr>
          <a:lstStyle>
            <a:lvl1pPr marL="0" marR="0" lvl="0" indent="0" algn="l" rtl="0">
              <a:spcBef>
                <a:spcPts val="1200"/>
              </a:spcBef>
              <a:spcAft>
                <a:spcPts val="0"/>
              </a:spcAft>
              <a:buClr>
                <a:srgbClr val="7F7F7F"/>
              </a:buClr>
              <a:buSzPts val="1400"/>
              <a:buFont typeface="Arial"/>
              <a:buChar char="​"/>
              <a:defRPr sz="1400" b="0" i="0" u="none" strike="noStrike" cap="none">
                <a:solidFill>
                  <a:schemeClr val="lt1"/>
                </a:solidFill>
                <a:latin typeface="Arial"/>
                <a:ea typeface="Arial"/>
                <a:cs typeface="Arial"/>
                <a:sym typeface="Arial"/>
              </a:defRPr>
            </a:lvl1pPr>
            <a:lvl2pPr marL="182562" marR="0" lvl="1" indent="-182562"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365125" marR="0" lvl="2" indent="-187325"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547687" marR="0" lvl="3" indent="-192087"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1828800" marR="0" lvl="4" indent="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514600" marR="0" lvl="5" indent="-228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88" name="Google Shape;188;p28"/>
          <p:cNvSpPr txBox="1">
            <a:spLocks noGrp="1"/>
          </p:cNvSpPr>
          <p:nvPr>
            <p:ph type="body" idx="4"/>
          </p:nvPr>
        </p:nvSpPr>
        <p:spPr>
          <a:xfrm>
            <a:off x="5302760" y="4395125"/>
            <a:ext cx="4251900" cy="2123400"/>
          </a:xfrm>
          <a:prstGeom prst="rect">
            <a:avLst/>
          </a:prstGeom>
          <a:noFill/>
          <a:ln>
            <a:noFill/>
          </a:ln>
        </p:spPr>
        <p:txBody>
          <a:bodyPr spcFirstLastPara="1" wrap="square" lIns="91425" tIns="91425" rIns="91425" bIns="91425" anchor="t" anchorCtr="0">
            <a:noAutofit/>
          </a:bodyPr>
          <a:lstStyle>
            <a:lvl1pPr marL="457200" marR="0" lvl="0" indent="-330200" rtl="0">
              <a:lnSpc>
                <a:spcPct val="90000"/>
              </a:lnSpc>
              <a:spcBef>
                <a:spcPts val="800"/>
              </a:spcBef>
              <a:spcAft>
                <a:spcPts val="0"/>
              </a:spcAft>
              <a:buClr>
                <a:srgbClr val="7F7F7F"/>
              </a:buClr>
              <a:buSzPts val="1600"/>
              <a:buFont typeface="Arial"/>
              <a:buChar char="​"/>
              <a:defRPr sz="1600" b="0" i="0" u="none" strike="noStrike" cap="none">
                <a:solidFill>
                  <a:srgbClr val="7C868D"/>
                </a:solidFill>
                <a:latin typeface="Arial"/>
                <a:ea typeface="Arial"/>
                <a:cs typeface="Arial"/>
                <a:sym typeface="Arial"/>
              </a:defRPr>
            </a:lvl1pPr>
            <a:lvl2pPr marL="914400" marR="0" lvl="1" indent="-330200" rtl="0">
              <a:lnSpc>
                <a:spcPct val="90000"/>
              </a:lnSpc>
              <a:spcBef>
                <a:spcPts val="1000"/>
              </a:spcBef>
              <a:spcAft>
                <a:spcPts val="0"/>
              </a:spcAft>
              <a:buClr>
                <a:schemeClr val="accent2"/>
              </a:buClr>
              <a:buSzPts val="1600"/>
              <a:buFont typeface="Arial"/>
              <a:buChar char="•"/>
              <a:defRPr sz="1600" b="0" i="0" u="none" strike="noStrike" cap="none">
                <a:solidFill>
                  <a:srgbClr val="7C868D"/>
                </a:solidFill>
                <a:latin typeface="Arial"/>
                <a:ea typeface="Arial"/>
                <a:cs typeface="Arial"/>
                <a:sym typeface="Arial"/>
              </a:defRPr>
            </a:lvl2pPr>
            <a:lvl3pPr marL="1371600" marR="0" lvl="2" indent="-330200" rtl="0">
              <a:lnSpc>
                <a:spcPct val="90000"/>
              </a:lnSpc>
              <a:spcBef>
                <a:spcPts val="1000"/>
              </a:spcBef>
              <a:spcAft>
                <a:spcPts val="0"/>
              </a:spcAft>
              <a:buClr>
                <a:schemeClr val="accent2"/>
              </a:buClr>
              <a:buSzPts val="1600"/>
              <a:buFont typeface="Arial"/>
              <a:buChar char="•"/>
              <a:defRPr sz="1600" b="0" i="0" u="none" strike="noStrike" cap="none">
                <a:solidFill>
                  <a:srgbClr val="7C868D"/>
                </a:solidFill>
                <a:latin typeface="Arial"/>
                <a:ea typeface="Arial"/>
                <a:cs typeface="Arial"/>
                <a:sym typeface="Arial"/>
              </a:defRPr>
            </a:lvl3pPr>
            <a:lvl4pPr marL="1828800" marR="0" lvl="3" indent="-330200" rtl="0">
              <a:lnSpc>
                <a:spcPct val="90000"/>
              </a:lnSpc>
              <a:spcBef>
                <a:spcPts val="1000"/>
              </a:spcBef>
              <a:spcAft>
                <a:spcPts val="0"/>
              </a:spcAft>
              <a:buClr>
                <a:schemeClr val="accent2"/>
              </a:buClr>
              <a:buSzPts val="1600"/>
              <a:buFont typeface="Arial"/>
              <a:buChar char="•"/>
              <a:defRPr sz="1600" b="1" i="0" u="none" strike="noStrike" cap="none">
                <a:solidFill>
                  <a:srgbClr val="7C868D"/>
                </a:solidFill>
                <a:latin typeface="Arial"/>
                <a:ea typeface="Arial"/>
                <a:cs typeface="Arial"/>
                <a:sym typeface="Arial"/>
              </a:defRPr>
            </a:lvl4pPr>
            <a:lvl5pPr marL="2286000" marR="0" lvl="4" indent="-228600" rtl="0">
              <a:lnSpc>
                <a:spcPct val="90000"/>
              </a:lnSpc>
              <a:spcBef>
                <a:spcPts val="1000"/>
              </a:spcBef>
              <a:spcAft>
                <a:spcPts val="0"/>
              </a:spcAft>
              <a:buSzPts val="1400"/>
              <a:buNone/>
              <a:defRPr sz="1600" b="0" i="0" u="none" strike="noStrike" cap="none">
                <a:solidFill>
                  <a:srgbClr val="7C868D"/>
                </a:solidFill>
                <a:latin typeface="Arial"/>
                <a:ea typeface="Arial"/>
                <a:cs typeface="Arial"/>
                <a:sym typeface="Arial"/>
              </a:defRPr>
            </a:lvl5pPr>
            <a:lvl6pPr marL="2743200" marR="0" lvl="5"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89" name="Google Shape;189;p28" descr="Salesforce Logo.png"/>
          <p:cNvPicPr preferRelativeResize="0"/>
          <p:nvPr/>
        </p:nvPicPr>
        <p:blipFill rotWithShape="1">
          <a:blip r:embed="rId2">
            <a:alphaModFix/>
          </a:blip>
          <a:srcRect/>
          <a:stretch/>
        </p:blipFill>
        <p:spPr>
          <a:xfrm>
            <a:off x="11317542" y="6170938"/>
            <a:ext cx="627600" cy="439200"/>
          </a:xfrm>
          <a:prstGeom prst="rect">
            <a:avLst/>
          </a:prstGeom>
          <a:noFill/>
          <a:ln>
            <a:noFill/>
          </a:ln>
        </p:spPr>
      </p:pic>
      <p:sp>
        <p:nvSpPr>
          <p:cNvPr id="190" name="Google Shape;190;p28"/>
          <p:cNvSpPr txBox="1">
            <a:spLocks noGrp="1"/>
          </p:cNvSpPr>
          <p:nvPr>
            <p:ph type="body" idx="5"/>
          </p:nvPr>
        </p:nvSpPr>
        <p:spPr>
          <a:xfrm>
            <a:off x="548786" y="3836644"/>
            <a:ext cx="4251900" cy="4668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90000"/>
              </a:lnSpc>
              <a:spcBef>
                <a:spcPts val="1200"/>
              </a:spcBef>
              <a:spcAft>
                <a:spcPts val="0"/>
              </a:spcAft>
              <a:buClr>
                <a:srgbClr val="7F7F7F"/>
              </a:buClr>
              <a:buSzPts val="1800"/>
              <a:buFont typeface="Arial"/>
              <a:buChar char="​"/>
              <a:defRPr sz="1800" b="1" i="0" u="none" strike="noStrike" cap="none">
                <a:solidFill>
                  <a:srgbClr val="5C656A"/>
                </a:solidFill>
                <a:latin typeface="Arial"/>
                <a:ea typeface="Arial"/>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91" name="Google Shape;191;p28"/>
          <p:cNvSpPr txBox="1">
            <a:spLocks noGrp="1"/>
          </p:cNvSpPr>
          <p:nvPr>
            <p:ph type="body" idx="6"/>
          </p:nvPr>
        </p:nvSpPr>
        <p:spPr>
          <a:xfrm>
            <a:off x="5161679" y="3836644"/>
            <a:ext cx="4251900" cy="4668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90000"/>
              </a:lnSpc>
              <a:spcBef>
                <a:spcPts val="1200"/>
              </a:spcBef>
              <a:spcAft>
                <a:spcPts val="0"/>
              </a:spcAft>
              <a:buClr>
                <a:srgbClr val="7F7F7F"/>
              </a:buClr>
              <a:buSzPts val="1800"/>
              <a:buFont typeface="Arial"/>
              <a:buChar char="​"/>
              <a:defRPr sz="1800" b="1" i="0" u="none" strike="noStrike" cap="none">
                <a:solidFill>
                  <a:srgbClr val="5C656A"/>
                </a:solidFill>
                <a:latin typeface="Arial"/>
                <a:ea typeface="Arial"/>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X Customer_Hero_B">
  <p:cSld name="Customer_Hero_A_2_1">
    <p:spTree>
      <p:nvGrpSpPr>
        <p:cNvPr id="1" name="Shape 192"/>
        <p:cNvGrpSpPr/>
        <p:nvPr/>
      </p:nvGrpSpPr>
      <p:grpSpPr>
        <a:xfrm>
          <a:off x="0" y="0"/>
          <a:ext cx="0" cy="0"/>
          <a:chOff x="0" y="0"/>
          <a:chExt cx="0" cy="0"/>
        </a:xfrm>
      </p:grpSpPr>
      <p:sp>
        <p:nvSpPr>
          <p:cNvPr id="193" name="Google Shape;193;p29"/>
          <p:cNvSpPr/>
          <p:nvPr/>
        </p:nvSpPr>
        <p:spPr>
          <a:xfrm>
            <a:off x="-2" y="0"/>
            <a:ext cx="12188700" cy="6858000"/>
          </a:xfrm>
          <a:prstGeom prst="rect">
            <a:avLst/>
          </a:prstGeom>
          <a:solidFill>
            <a:srgbClr val="E7E7E7"/>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4" name="Google Shape;194;p29"/>
          <p:cNvSpPr/>
          <p:nvPr/>
        </p:nvSpPr>
        <p:spPr>
          <a:xfrm rot="10800000" flipH="1">
            <a:off x="9774057" y="84"/>
            <a:ext cx="2414700" cy="68574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b="1">
              <a:solidFill>
                <a:schemeClr val="lt2"/>
              </a:solidFill>
              <a:latin typeface="Arial"/>
              <a:ea typeface="Arial"/>
              <a:cs typeface="Arial"/>
              <a:sym typeface="Arial"/>
            </a:endParaRPr>
          </a:p>
        </p:txBody>
      </p:sp>
      <p:sp>
        <p:nvSpPr>
          <p:cNvPr id="195" name="Google Shape;195;p29"/>
          <p:cNvSpPr/>
          <p:nvPr/>
        </p:nvSpPr>
        <p:spPr>
          <a:xfrm>
            <a:off x="-1" y="-4859"/>
            <a:ext cx="12188700" cy="2432100"/>
          </a:xfrm>
          <a:prstGeom prst="rect">
            <a:avLst/>
          </a:prstGeom>
          <a:solidFill>
            <a:schemeClr val="dk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96" name="Google Shape;196;p29"/>
          <p:cNvSpPr txBox="1">
            <a:spLocks noGrp="1"/>
          </p:cNvSpPr>
          <p:nvPr>
            <p:ph type="title"/>
          </p:nvPr>
        </p:nvSpPr>
        <p:spPr>
          <a:xfrm>
            <a:off x="652269" y="2829303"/>
            <a:ext cx="9004200" cy="987600"/>
          </a:xfrm>
          <a:prstGeom prst="rect">
            <a:avLst/>
          </a:prstGeom>
          <a:noFill/>
          <a:ln>
            <a:noFill/>
          </a:ln>
        </p:spPr>
        <p:txBody>
          <a:bodyPr spcFirstLastPara="1" wrap="square" lIns="91425" tIns="91425" rIns="91425" bIns="91425" anchor="b" anchorCtr="0">
            <a:noAutofit/>
          </a:bodyPr>
          <a:lstStyle>
            <a:lvl1pPr marL="0" marR="0" lvl="0" indent="0" algn="l" rtl="0">
              <a:lnSpc>
                <a:spcPct val="90000"/>
              </a:lnSpc>
              <a:spcBef>
                <a:spcPts val="0"/>
              </a:spcBef>
              <a:spcAft>
                <a:spcPts val="0"/>
              </a:spcAft>
              <a:buSzPts val="1400"/>
              <a:buNone/>
              <a:defRPr sz="32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197" name="Google Shape;197;p29"/>
          <p:cNvSpPr txBox="1">
            <a:spLocks noGrp="1"/>
          </p:cNvSpPr>
          <p:nvPr>
            <p:ph type="body" idx="1"/>
          </p:nvPr>
        </p:nvSpPr>
        <p:spPr>
          <a:xfrm>
            <a:off x="697287" y="4404281"/>
            <a:ext cx="4251900" cy="2101200"/>
          </a:xfrm>
          <a:prstGeom prst="rect">
            <a:avLst/>
          </a:prstGeom>
          <a:noFill/>
          <a:ln>
            <a:noFill/>
          </a:ln>
        </p:spPr>
        <p:txBody>
          <a:bodyPr spcFirstLastPara="1" wrap="square" lIns="91425" tIns="91425" rIns="91425" bIns="91425" anchor="t" anchorCtr="0">
            <a:noAutofit/>
          </a:bodyPr>
          <a:lstStyle>
            <a:lvl1pPr marL="457200" marR="0" lvl="0" indent="-330200" rtl="0">
              <a:lnSpc>
                <a:spcPct val="90000"/>
              </a:lnSpc>
              <a:spcBef>
                <a:spcPts val="800"/>
              </a:spcBef>
              <a:spcAft>
                <a:spcPts val="0"/>
              </a:spcAft>
              <a:buClr>
                <a:srgbClr val="7F7F7F"/>
              </a:buClr>
              <a:buSzPts val="1600"/>
              <a:buFont typeface="Arial"/>
              <a:buChar char="​"/>
              <a:defRPr sz="1600" b="0" i="0" u="none" strike="noStrike" cap="none">
                <a:solidFill>
                  <a:schemeClr val="accent2"/>
                </a:solidFill>
                <a:latin typeface="Arial"/>
                <a:ea typeface="Arial"/>
                <a:cs typeface="Arial"/>
                <a:sym typeface="Arial"/>
              </a:defRPr>
            </a:lvl1pPr>
            <a:lvl2pPr marL="914400" marR="0" lvl="1" indent="-330200" rtl="0">
              <a:lnSpc>
                <a:spcPct val="90000"/>
              </a:lnSpc>
              <a:spcBef>
                <a:spcPts val="10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2pPr>
            <a:lvl3pPr marL="1371600" marR="0" lvl="2" indent="-330200" rtl="0">
              <a:lnSpc>
                <a:spcPct val="90000"/>
              </a:lnSpc>
              <a:spcBef>
                <a:spcPts val="10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30200" rtl="0">
              <a:lnSpc>
                <a:spcPct val="90000"/>
              </a:lnSpc>
              <a:spcBef>
                <a:spcPts val="1000"/>
              </a:spcBef>
              <a:spcAft>
                <a:spcPts val="0"/>
              </a:spcAft>
              <a:buClr>
                <a:schemeClr val="accent2"/>
              </a:buClr>
              <a:buSzPts val="1600"/>
              <a:buFont typeface="Arial"/>
              <a:buChar char="•"/>
              <a:defRPr sz="1600" b="1" i="0" u="none" strike="noStrike" cap="none">
                <a:solidFill>
                  <a:schemeClr val="accent2"/>
                </a:solidFill>
                <a:latin typeface="Arial"/>
                <a:ea typeface="Arial"/>
                <a:cs typeface="Arial"/>
                <a:sym typeface="Arial"/>
              </a:defRPr>
            </a:lvl4pPr>
            <a:lvl5pPr marL="2286000" marR="0" lvl="4" indent="-228600" rtl="0">
              <a:spcBef>
                <a:spcPts val="2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98" name="Google Shape;198;p29"/>
          <p:cNvSpPr/>
          <p:nvPr/>
        </p:nvSpPr>
        <p:spPr>
          <a:xfrm rot="10800000" flipH="1">
            <a:off x="550808" y="924065"/>
            <a:ext cx="1725600" cy="17304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91425" tIns="45700" rIns="91425" bIns="45700" anchor="t" anchorCtr="0">
            <a:noAutofit/>
          </a:bodyPr>
          <a:lstStyle/>
          <a:p>
            <a:pPr marL="0" marR="0" lvl="0" indent="0" algn="ctr" rtl="0">
              <a:spcBef>
                <a:spcPts val="0"/>
              </a:spcBef>
              <a:spcAft>
                <a:spcPts val="0"/>
              </a:spcAft>
              <a:buNone/>
            </a:pPr>
            <a:endParaRPr sz="1800" b="1">
              <a:solidFill>
                <a:schemeClr val="lt2"/>
              </a:solidFill>
              <a:latin typeface="Arial"/>
              <a:ea typeface="Arial"/>
              <a:cs typeface="Arial"/>
              <a:sym typeface="Arial"/>
            </a:endParaRPr>
          </a:p>
        </p:txBody>
      </p:sp>
      <p:sp>
        <p:nvSpPr>
          <p:cNvPr id="199" name="Google Shape;199;p29"/>
          <p:cNvSpPr>
            <a:spLocks noGrp="1"/>
          </p:cNvSpPr>
          <p:nvPr>
            <p:ph type="pic" idx="2"/>
          </p:nvPr>
        </p:nvSpPr>
        <p:spPr>
          <a:xfrm>
            <a:off x="527633" y="914400"/>
            <a:ext cx="1755900" cy="1737300"/>
          </a:xfrm>
          <a:prstGeom prst="roundRect">
            <a:avLst>
              <a:gd name="adj" fmla="val 10903"/>
            </a:avLst>
          </a:prstGeom>
          <a:solidFill>
            <a:schemeClr val="lt1"/>
          </a:solidFill>
          <a:ln>
            <a:noFill/>
          </a:ln>
        </p:spPr>
        <p:txBody>
          <a:bodyPr spcFirstLastPara="1" wrap="square" lIns="91425" tIns="91425" rIns="91425" bIns="91425" anchor="ctr" anchorCtr="0">
            <a:noAutofit/>
          </a:bodyPr>
          <a:lstStyle>
            <a:lvl1pPr marL="0" marR="0" lvl="0" indent="0" algn="l" rtl="0">
              <a:spcBef>
                <a:spcPts val="1200"/>
              </a:spcBef>
              <a:spcAft>
                <a:spcPts val="0"/>
              </a:spcAft>
              <a:buClr>
                <a:srgbClr val="7F7F7F"/>
              </a:buClr>
              <a:buSzPts val="1400"/>
              <a:buFont typeface="Arial"/>
              <a:buChar char="​"/>
              <a:defRPr sz="1400" b="0" i="0" u="none" strike="noStrike" cap="none">
                <a:solidFill>
                  <a:schemeClr val="lt1"/>
                </a:solidFill>
                <a:latin typeface="Arial"/>
                <a:ea typeface="Arial"/>
                <a:cs typeface="Arial"/>
                <a:sym typeface="Arial"/>
              </a:defRPr>
            </a:lvl1pPr>
            <a:lvl2pPr marL="182562" marR="0" lvl="1" indent="-182562"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365125" marR="0" lvl="2" indent="-187325"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547687" marR="0" lvl="3" indent="-192087"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1828800" marR="0" lvl="4" indent="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514600" marR="0" lvl="5" indent="-228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00" name="Google Shape;200;p29"/>
          <p:cNvSpPr txBox="1">
            <a:spLocks noGrp="1"/>
          </p:cNvSpPr>
          <p:nvPr>
            <p:ph type="body" idx="3"/>
          </p:nvPr>
        </p:nvSpPr>
        <p:spPr>
          <a:xfrm>
            <a:off x="5302760" y="4395125"/>
            <a:ext cx="4251900" cy="2123400"/>
          </a:xfrm>
          <a:prstGeom prst="rect">
            <a:avLst/>
          </a:prstGeom>
          <a:noFill/>
          <a:ln>
            <a:noFill/>
          </a:ln>
        </p:spPr>
        <p:txBody>
          <a:bodyPr spcFirstLastPara="1" wrap="square" lIns="91425" tIns="91425" rIns="91425" bIns="91425" anchor="t" anchorCtr="0">
            <a:noAutofit/>
          </a:bodyPr>
          <a:lstStyle>
            <a:lvl1pPr marL="457200" marR="0" lvl="0" indent="-330200" rtl="0">
              <a:lnSpc>
                <a:spcPct val="90000"/>
              </a:lnSpc>
              <a:spcBef>
                <a:spcPts val="800"/>
              </a:spcBef>
              <a:spcAft>
                <a:spcPts val="0"/>
              </a:spcAft>
              <a:buClr>
                <a:srgbClr val="7F7F7F"/>
              </a:buClr>
              <a:buSzPts val="1600"/>
              <a:buFont typeface="Arial"/>
              <a:buChar char="​"/>
              <a:defRPr sz="1600" b="0" i="0" u="none" strike="noStrike" cap="none">
                <a:solidFill>
                  <a:srgbClr val="7C868D"/>
                </a:solidFill>
                <a:latin typeface="Arial"/>
                <a:ea typeface="Arial"/>
                <a:cs typeface="Arial"/>
                <a:sym typeface="Arial"/>
              </a:defRPr>
            </a:lvl1pPr>
            <a:lvl2pPr marL="914400" marR="0" lvl="1" indent="-330200" rtl="0">
              <a:lnSpc>
                <a:spcPct val="90000"/>
              </a:lnSpc>
              <a:spcBef>
                <a:spcPts val="1000"/>
              </a:spcBef>
              <a:spcAft>
                <a:spcPts val="0"/>
              </a:spcAft>
              <a:buClr>
                <a:schemeClr val="accent2"/>
              </a:buClr>
              <a:buSzPts val="1600"/>
              <a:buFont typeface="Arial"/>
              <a:buChar char="•"/>
              <a:defRPr sz="1600" b="0" i="0" u="none" strike="noStrike" cap="none">
                <a:solidFill>
                  <a:srgbClr val="7C868D"/>
                </a:solidFill>
                <a:latin typeface="Arial"/>
                <a:ea typeface="Arial"/>
                <a:cs typeface="Arial"/>
                <a:sym typeface="Arial"/>
              </a:defRPr>
            </a:lvl2pPr>
            <a:lvl3pPr marL="1371600" marR="0" lvl="2" indent="-330200" rtl="0">
              <a:lnSpc>
                <a:spcPct val="90000"/>
              </a:lnSpc>
              <a:spcBef>
                <a:spcPts val="1000"/>
              </a:spcBef>
              <a:spcAft>
                <a:spcPts val="0"/>
              </a:spcAft>
              <a:buClr>
                <a:schemeClr val="accent2"/>
              </a:buClr>
              <a:buSzPts val="1600"/>
              <a:buFont typeface="Arial"/>
              <a:buChar char="•"/>
              <a:defRPr sz="1600" b="0" i="0" u="none" strike="noStrike" cap="none">
                <a:solidFill>
                  <a:srgbClr val="7C868D"/>
                </a:solidFill>
                <a:latin typeface="Arial"/>
                <a:ea typeface="Arial"/>
                <a:cs typeface="Arial"/>
                <a:sym typeface="Arial"/>
              </a:defRPr>
            </a:lvl3pPr>
            <a:lvl4pPr marL="1828800" marR="0" lvl="3" indent="-330200" rtl="0">
              <a:lnSpc>
                <a:spcPct val="90000"/>
              </a:lnSpc>
              <a:spcBef>
                <a:spcPts val="1000"/>
              </a:spcBef>
              <a:spcAft>
                <a:spcPts val="0"/>
              </a:spcAft>
              <a:buClr>
                <a:schemeClr val="accent2"/>
              </a:buClr>
              <a:buSzPts val="1600"/>
              <a:buFont typeface="Arial"/>
              <a:buChar char="•"/>
              <a:defRPr sz="1600" b="1" i="0" u="none" strike="noStrike" cap="none">
                <a:solidFill>
                  <a:srgbClr val="7C868D"/>
                </a:solidFill>
                <a:latin typeface="Arial"/>
                <a:ea typeface="Arial"/>
                <a:cs typeface="Arial"/>
                <a:sym typeface="Arial"/>
              </a:defRPr>
            </a:lvl4pPr>
            <a:lvl5pPr marL="2286000" marR="0" lvl="4" indent="-228600" rtl="0">
              <a:lnSpc>
                <a:spcPct val="90000"/>
              </a:lnSpc>
              <a:spcBef>
                <a:spcPts val="1000"/>
              </a:spcBef>
              <a:spcAft>
                <a:spcPts val="0"/>
              </a:spcAft>
              <a:buSzPts val="1400"/>
              <a:buNone/>
              <a:defRPr sz="1600" b="0" i="0" u="none" strike="noStrike" cap="none">
                <a:solidFill>
                  <a:srgbClr val="7C868D"/>
                </a:solidFill>
                <a:latin typeface="Arial"/>
                <a:ea typeface="Arial"/>
                <a:cs typeface="Arial"/>
                <a:sym typeface="Arial"/>
              </a:defRPr>
            </a:lvl5pPr>
            <a:lvl6pPr marL="2743200" marR="0" lvl="5"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201" name="Google Shape;201;p29" descr="Salesforce Logo.png"/>
          <p:cNvPicPr preferRelativeResize="0"/>
          <p:nvPr/>
        </p:nvPicPr>
        <p:blipFill rotWithShape="1">
          <a:blip r:embed="rId2">
            <a:alphaModFix/>
          </a:blip>
          <a:srcRect/>
          <a:stretch/>
        </p:blipFill>
        <p:spPr>
          <a:xfrm>
            <a:off x="11317542" y="6170938"/>
            <a:ext cx="627600" cy="439200"/>
          </a:xfrm>
          <a:prstGeom prst="rect">
            <a:avLst/>
          </a:prstGeom>
          <a:noFill/>
          <a:ln>
            <a:noFill/>
          </a:ln>
        </p:spPr>
      </p:pic>
      <p:sp>
        <p:nvSpPr>
          <p:cNvPr id="202" name="Google Shape;202;p29"/>
          <p:cNvSpPr txBox="1">
            <a:spLocks noGrp="1"/>
          </p:cNvSpPr>
          <p:nvPr>
            <p:ph type="body" idx="4"/>
          </p:nvPr>
        </p:nvSpPr>
        <p:spPr>
          <a:xfrm>
            <a:off x="548786" y="3836644"/>
            <a:ext cx="4251900" cy="4668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90000"/>
              </a:lnSpc>
              <a:spcBef>
                <a:spcPts val="1200"/>
              </a:spcBef>
              <a:spcAft>
                <a:spcPts val="0"/>
              </a:spcAft>
              <a:buClr>
                <a:srgbClr val="7F7F7F"/>
              </a:buClr>
              <a:buSzPts val="1800"/>
              <a:buFont typeface="Arial"/>
              <a:buChar char="​"/>
              <a:defRPr sz="1800" b="1" i="0" u="none" strike="noStrike" cap="none">
                <a:solidFill>
                  <a:srgbClr val="5C656A"/>
                </a:solidFill>
                <a:latin typeface="Arial"/>
                <a:ea typeface="Arial"/>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03" name="Google Shape;203;p29"/>
          <p:cNvSpPr txBox="1">
            <a:spLocks noGrp="1"/>
          </p:cNvSpPr>
          <p:nvPr>
            <p:ph type="body" idx="5"/>
          </p:nvPr>
        </p:nvSpPr>
        <p:spPr>
          <a:xfrm>
            <a:off x="5161679" y="3836644"/>
            <a:ext cx="4251900" cy="4668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90000"/>
              </a:lnSpc>
              <a:spcBef>
                <a:spcPts val="1200"/>
              </a:spcBef>
              <a:spcAft>
                <a:spcPts val="0"/>
              </a:spcAft>
              <a:buClr>
                <a:srgbClr val="7F7F7F"/>
              </a:buClr>
              <a:buSzPts val="1800"/>
              <a:buFont typeface="Arial"/>
              <a:buChar char="​"/>
              <a:defRPr sz="1800" b="1" i="0" u="none" strike="noStrike" cap="none">
                <a:solidFill>
                  <a:srgbClr val="5C656A"/>
                </a:solidFill>
                <a:latin typeface="Arial"/>
                <a:ea typeface="Arial"/>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z">
  <p:cSld name="Customer_Hero_B">
    <p:spTree>
      <p:nvGrpSpPr>
        <p:cNvPr id="1" name="Shape 204"/>
        <p:cNvGrpSpPr/>
        <p:nvPr/>
      </p:nvGrpSpPr>
      <p:grpSpPr>
        <a:xfrm>
          <a:off x="0" y="0"/>
          <a:ext cx="0" cy="0"/>
          <a:chOff x="0" y="0"/>
          <a:chExt cx="0" cy="0"/>
        </a:xfrm>
      </p:grpSpPr>
      <p:sp>
        <p:nvSpPr>
          <p:cNvPr id="205" name="Google Shape;205;p30"/>
          <p:cNvSpPr>
            <a:spLocks noGrp="1"/>
          </p:cNvSpPr>
          <p:nvPr>
            <p:ph type="pic" idx="2"/>
          </p:nvPr>
        </p:nvSpPr>
        <p:spPr>
          <a:xfrm>
            <a:off x="0" y="0"/>
            <a:ext cx="12204300" cy="3508500"/>
          </a:xfrm>
          <a:prstGeom prst="rect">
            <a:avLst/>
          </a:prstGeom>
          <a:solidFill>
            <a:schemeClr val="accent2"/>
          </a:solidFill>
          <a:ln>
            <a:noFill/>
          </a:ln>
        </p:spPr>
        <p:txBody>
          <a:bodyPr spcFirstLastPara="1" wrap="square" lIns="91425" tIns="91425" rIns="91425" bIns="91425" anchor="ctr" anchorCtr="0">
            <a:noAutofit/>
          </a:bodyPr>
          <a:lstStyle>
            <a:lvl1pPr marL="0" marR="0" lvl="0" indent="0" algn="ctr" rtl="0">
              <a:spcBef>
                <a:spcPts val="1200"/>
              </a:spcBef>
              <a:spcAft>
                <a:spcPts val="0"/>
              </a:spcAft>
              <a:buClr>
                <a:srgbClr val="7F7F7F"/>
              </a:buClr>
              <a:buSzPts val="1400"/>
              <a:buFont typeface="Arial"/>
              <a:buNone/>
              <a:defRPr sz="2000" b="0" i="0" u="none" strike="noStrike" cap="none">
                <a:solidFill>
                  <a:schemeClr val="lt1"/>
                </a:solidFill>
                <a:latin typeface="Arial"/>
                <a:ea typeface="Arial"/>
                <a:cs typeface="Arial"/>
                <a:sym typeface="Arial"/>
              </a:defRPr>
            </a:lvl1pPr>
            <a:lvl2pPr marL="182562" marR="0" lvl="1" indent="-182562"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365125" marR="0" lvl="2" indent="-187325"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547687" marR="0" lvl="3" indent="-192087"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1828800" marR="0" lvl="4" indent="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514600" marR="0" lvl="5" indent="-228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grpSp>
        <p:nvGrpSpPr>
          <p:cNvPr id="206" name="Google Shape;206;p30"/>
          <p:cNvGrpSpPr/>
          <p:nvPr/>
        </p:nvGrpSpPr>
        <p:grpSpPr>
          <a:xfrm>
            <a:off x="667503" y="2862023"/>
            <a:ext cx="1586400" cy="1341600"/>
            <a:chOff x="667503" y="2286290"/>
            <a:chExt cx="1586400" cy="1341600"/>
          </a:xfrm>
        </p:grpSpPr>
        <p:sp>
          <p:nvSpPr>
            <p:cNvPr id="207" name="Google Shape;207;p30"/>
            <p:cNvSpPr/>
            <p:nvPr/>
          </p:nvSpPr>
          <p:spPr>
            <a:xfrm rot="10800000">
              <a:off x="667503" y="2286290"/>
              <a:ext cx="1586400" cy="1341600"/>
            </a:xfrm>
            <a:custGeom>
              <a:avLst/>
              <a:gdLst/>
              <a:ahLst/>
              <a:cxnLst/>
              <a:rect l="l" t="t" r="r" b="b"/>
              <a:pathLst>
                <a:path w="120000" h="120000" extrusionOk="0">
                  <a:moveTo>
                    <a:pt x="112056" y="119999"/>
                  </a:moveTo>
                  <a:lnTo>
                    <a:pt x="7943" y="119999"/>
                  </a:lnTo>
                  <a:cubicBezTo>
                    <a:pt x="3556" y="119999"/>
                    <a:pt x="0" y="115795"/>
                    <a:pt x="0" y="110608"/>
                  </a:cubicBezTo>
                  <a:lnTo>
                    <a:pt x="0" y="33959"/>
                  </a:lnTo>
                  <a:cubicBezTo>
                    <a:pt x="0" y="28772"/>
                    <a:pt x="3556" y="24567"/>
                    <a:pt x="7943" y="24567"/>
                  </a:cubicBezTo>
                  <a:lnTo>
                    <a:pt x="44513" y="24567"/>
                  </a:lnTo>
                  <a:lnTo>
                    <a:pt x="60000" y="0"/>
                  </a:lnTo>
                  <a:lnTo>
                    <a:pt x="75485" y="24567"/>
                  </a:lnTo>
                  <a:lnTo>
                    <a:pt x="112056" y="24567"/>
                  </a:lnTo>
                  <a:cubicBezTo>
                    <a:pt x="116443" y="24567"/>
                    <a:pt x="120000" y="28772"/>
                    <a:pt x="120000" y="33959"/>
                  </a:cubicBezTo>
                  <a:lnTo>
                    <a:pt x="120000" y="110608"/>
                  </a:lnTo>
                  <a:cubicBezTo>
                    <a:pt x="120000" y="115795"/>
                    <a:pt x="116443" y="119999"/>
                    <a:pt x="112056" y="119999"/>
                  </a:cubicBezTo>
                  <a:close/>
                </a:path>
              </a:pathLst>
            </a:custGeom>
            <a:solidFill>
              <a:schemeClr val="lt1"/>
            </a:solidFill>
            <a:ln>
              <a:noFill/>
            </a:ln>
            <a:effectLst>
              <a:outerShdw blurRad="387350" dist="50800" dir="5400000" sx="104000" sy="104000" algn="ctr" rotWithShape="0">
                <a:srgbClr val="000000">
                  <a:alpha val="17650"/>
                </a:srgbClr>
              </a:outerShdw>
            </a:effectLst>
          </p:spPr>
          <p:txBody>
            <a:bodyPr spcFirstLastPara="1" wrap="square" lIns="0" tIns="0" rIns="0" bIns="0" anchor="ctr" anchorCtr="0">
              <a:noAutofit/>
            </a:bodyPr>
            <a:lstStyle/>
            <a:p>
              <a:pPr marL="0" marR="0" lvl="0" indent="0" algn="ctr" rtl="0">
                <a:spcBef>
                  <a:spcPts val="0"/>
                </a:spcBef>
                <a:spcAft>
                  <a:spcPts val="0"/>
                </a:spcAft>
                <a:buClr>
                  <a:srgbClr val="7F7F7F"/>
                </a:buClr>
                <a:buFont typeface="Arial"/>
                <a:buNone/>
              </a:pPr>
              <a:endParaRPr sz="2000">
                <a:solidFill>
                  <a:schemeClr val="lt1"/>
                </a:solidFill>
                <a:latin typeface="Arial"/>
                <a:ea typeface="Arial"/>
                <a:cs typeface="Arial"/>
                <a:sym typeface="Arial"/>
              </a:endParaRPr>
            </a:p>
          </p:txBody>
        </p:sp>
        <p:sp>
          <p:nvSpPr>
            <p:cNvPr id="208" name="Google Shape;208;p30"/>
            <p:cNvSpPr/>
            <p:nvPr/>
          </p:nvSpPr>
          <p:spPr>
            <a:xfrm rot="10800000">
              <a:off x="667503" y="2286290"/>
              <a:ext cx="1586400" cy="1341600"/>
            </a:xfrm>
            <a:custGeom>
              <a:avLst/>
              <a:gdLst/>
              <a:ahLst/>
              <a:cxnLst/>
              <a:rect l="l" t="t" r="r" b="b"/>
              <a:pathLst>
                <a:path w="120000" h="120000" extrusionOk="0">
                  <a:moveTo>
                    <a:pt x="112056" y="119999"/>
                  </a:moveTo>
                  <a:lnTo>
                    <a:pt x="7943" y="119999"/>
                  </a:lnTo>
                  <a:cubicBezTo>
                    <a:pt x="3556" y="119999"/>
                    <a:pt x="0" y="115795"/>
                    <a:pt x="0" y="110608"/>
                  </a:cubicBezTo>
                  <a:lnTo>
                    <a:pt x="0" y="33959"/>
                  </a:lnTo>
                  <a:cubicBezTo>
                    <a:pt x="0" y="28772"/>
                    <a:pt x="3556" y="24567"/>
                    <a:pt x="7943" y="24567"/>
                  </a:cubicBezTo>
                  <a:lnTo>
                    <a:pt x="44513" y="24567"/>
                  </a:lnTo>
                  <a:lnTo>
                    <a:pt x="60000" y="0"/>
                  </a:lnTo>
                  <a:lnTo>
                    <a:pt x="75485" y="24567"/>
                  </a:lnTo>
                  <a:lnTo>
                    <a:pt x="112056" y="24567"/>
                  </a:lnTo>
                  <a:cubicBezTo>
                    <a:pt x="116443" y="24567"/>
                    <a:pt x="120000" y="28772"/>
                    <a:pt x="120000" y="33959"/>
                  </a:cubicBezTo>
                  <a:lnTo>
                    <a:pt x="120000" y="110608"/>
                  </a:lnTo>
                  <a:cubicBezTo>
                    <a:pt x="120000" y="115795"/>
                    <a:pt x="116443" y="119999"/>
                    <a:pt x="112056" y="119999"/>
                  </a:cubicBezTo>
                  <a:close/>
                </a:path>
              </a:pathLst>
            </a:custGeom>
            <a:solidFill>
              <a:schemeClr val="lt1"/>
            </a:solidFill>
            <a:ln>
              <a:noFill/>
            </a:ln>
            <a:effectLst>
              <a:outerShdw blurRad="387350" dist="50800" dir="5400000" sx="104000" sy="104000" algn="ctr" rotWithShape="0">
                <a:srgbClr val="000000">
                  <a:alpha val="17650"/>
                </a:srgbClr>
              </a:outerShdw>
            </a:effectLst>
          </p:spPr>
          <p:txBody>
            <a:bodyPr spcFirstLastPara="1" wrap="square" lIns="0" tIns="0" rIns="0" bIns="0" anchor="ctr" anchorCtr="0">
              <a:noAutofit/>
            </a:bodyPr>
            <a:lstStyle/>
            <a:p>
              <a:pPr marL="0" marR="0" lvl="0" indent="0" algn="ctr" rtl="0">
                <a:spcBef>
                  <a:spcPts val="0"/>
                </a:spcBef>
                <a:spcAft>
                  <a:spcPts val="0"/>
                </a:spcAft>
                <a:buClr>
                  <a:srgbClr val="7F7F7F"/>
                </a:buClr>
                <a:buFont typeface="Arial"/>
                <a:buNone/>
              </a:pPr>
              <a:endParaRPr sz="2000">
                <a:solidFill>
                  <a:schemeClr val="lt1"/>
                </a:solidFill>
                <a:latin typeface="Arial"/>
                <a:ea typeface="Arial"/>
                <a:cs typeface="Arial"/>
                <a:sym typeface="Arial"/>
              </a:endParaRPr>
            </a:p>
          </p:txBody>
        </p:sp>
      </p:grpSp>
      <p:sp>
        <p:nvSpPr>
          <p:cNvPr id="209" name="Google Shape;209;p30"/>
          <p:cNvSpPr>
            <a:spLocks noGrp="1"/>
          </p:cNvSpPr>
          <p:nvPr>
            <p:ph type="pic" idx="3"/>
          </p:nvPr>
        </p:nvSpPr>
        <p:spPr>
          <a:xfrm>
            <a:off x="678355" y="2846717"/>
            <a:ext cx="1586700" cy="1106700"/>
          </a:xfrm>
          <a:prstGeom prst="roundRect">
            <a:avLst>
              <a:gd name="adj" fmla="val 15719"/>
            </a:avLst>
          </a:prstGeom>
          <a:solidFill>
            <a:srgbClr val="FFFFFF"/>
          </a:solidFill>
          <a:ln>
            <a:noFill/>
          </a:ln>
        </p:spPr>
        <p:txBody>
          <a:bodyPr spcFirstLastPara="1" wrap="square" lIns="91425" tIns="91425" rIns="91425" bIns="91425" anchor="ctr" anchorCtr="0">
            <a:noAutofit/>
          </a:bodyPr>
          <a:lstStyle>
            <a:lvl1pPr marL="0" marR="0" lvl="0" indent="0" algn="l" rtl="0">
              <a:spcBef>
                <a:spcPts val="1200"/>
              </a:spcBef>
              <a:spcAft>
                <a:spcPts val="0"/>
              </a:spcAft>
              <a:buClr>
                <a:srgbClr val="7F7F7F"/>
              </a:buClr>
              <a:buSzPts val="1400"/>
              <a:buFont typeface="Arial"/>
              <a:buChar char="​"/>
              <a:defRPr sz="1400" b="0" i="0" u="none" strike="noStrike" cap="none">
                <a:solidFill>
                  <a:schemeClr val="lt1"/>
                </a:solidFill>
                <a:latin typeface="Arial"/>
                <a:ea typeface="Arial"/>
                <a:cs typeface="Arial"/>
                <a:sym typeface="Arial"/>
              </a:defRPr>
            </a:lvl1pPr>
            <a:lvl2pPr marL="182562" marR="0" lvl="1" indent="-182562" algn="l" rtl="0">
              <a:spcBef>
                <a:spcPts val="2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365125" marR="0" lvl="2" indent="-187325" algn="l" rtl="0">
              <a:spcBef>
                <a:spcPts val="600"/>
              </a:spcBef>
              <a:spcAft>
                <a:spcPts val="0"/>
              </a:spcAft>
              <a:buClr>
                <a:schemeClr val="accent2"/>
              </a:buClr>
              <a:buSzPts val="1600"/>
              <a:buFont typeface="Arial"/>
              <a:buChar char="•"/>
              <a:defRPr sz="1600" b="0" i="0" u="none" strike="noStrike" cap="none">
                <a:solidFill>
                  <a:schemeClr val="accent2"/>
                </a:solidFill>
                <a:latin typeface="Arial"/>
                <a:ea typeface="Arial"/>
                <a:cs typeface="Arial"/>
                <a:sym typeface="Arial"/>
              </a:defRPr>
            </a:lvl3pPr>
            <a:lvl4pPr marL="547687" marR="0" lvl="3" indent="-192087" algn="l" rtl="0">
              <a:spcBef>
                <a:spcPts val="600"/>
              </a:spcBef>
              <a:spcAft>
                <a:spcPts val="0"/>
              </a:spcAft>
              <a:buClr>
                <a:schemeClr val="accent2"/>
              </a:buClr>
              <a:buSzPts val="1400"/>
              <a:buFont typeface="Arial"/>
              <a:buChar char="•"/>
              <a:defRPr sz="1400" b="1" i="0" u="none" strike="noStrike" cap="none">
                <a:solidFill>
                  <a:schemeClr val="accent2"/>
                </a:solidFill>
                <a:latin typeface="Arial"/>
                <a:ea typeface="Arial"/>
                <a:cs typeface="Arial"/>
                <a:sym typeface="Arial"/>
              </a:defRPr>
            </a:lvl4pPr>
            <a:lvl5pPr marL="1828800" marR="0" lvl="4" indent="0" algn="l" rtl="0">
              <a:spcBef>
                <a:spcPts val="600"/>
              </a:spcBef>
              <a:spcAft>
                <a:spcPts val="0"/>
              </a:spcAft>
              <a:buSzPts val="1400"/>
              <a:buNone/>
              <a:defRPr sz="2000" b="0" i="0" u="none" strike="noStrike" cap="none">
                <a:solidFill>
                  <a:srgbClr val="5C656A"/>
                </a:solidFill>
                <a:latin typeface="Arial"/>
                <a:ea typeface="Arial"/>
                <a:cs typeface="Arial"/>
                <a:sym typeface="Arial"/>
              </a:defRPr>
            </a:lvl5pPr>
            <a:lvl6pPr marL="2514600" marR="0" lvl="5" indent="-228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2971800" marR="0" lvl="6"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429000" marR="0" lvl="7"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3886200" marR="0" lvl="8" indent="-228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10" name="Google Shape;210;p30"/>
          <p:cNvSpPr txBox="1">
            <a:spLocks noGrp="1"/>
          </p:cNvSpPr>
          <p:nvPr>
            <p:ph type="title"/>
          </p:nvPr>
        </p:nvSpPr>
        <p:spPr>
          <a:xfrm>
            <a:off x="576072" y="3922776"/>
            <a:ext cx="11046000" cy="9876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SzPts val="1400"/>
              <a:buNone/>
              <a:defRPr sz="2800" b="0" i="0" u="none" strike="noStrike" cap="none">
                <a:solidFill>
                  <a:schemeClr val="dk2"/>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211" name="Google Shape;211;p30"/>
          <p:cNvSpPr txBox="1">
            <a:spLocks noGrp="1"/>
          </p:cNvSpPr>
          <p:nvPr>
            <p:ph type="body" idx="1"/>
          </p:nvPr>
        </p:nvSpPr>
        <p:spPr>
          <a:xfrm>
            <a:off x="499872" y="5047488"/>
            <a:ext cx="11046000" cy="1216200"/>
          </a:xfrm>
          <a:prstGeom prst="rect">
            <a:avLst/>
          </a:prstGeom>
          <a:noFill/>
          <a:ln>
            <a:noFill/>
          </a:ln>
        </p:spPr>
        <p:txBody>
          <a:bodyPr spcFirstLastPara="1" wrap="square" lIns="91425" tIns="91425" rIns="91425" bIns="91425" anchor="t" anchorCtr="0">
            <a:noAutofit/>
          </a:bodyPr>
          <a:lstStyle>
            <a:lvl1pPr marL="457200" marR="0" lvl="0" indent="-355600" algn="l" rtl="0">
              <a:spcBef>
                <a:spcPts val="1000"/>
              </a:spcBef>
              <a:spcAft>
                <a:spcPts val="0"/>
              </a:spcAft>
              <a:buClr>
                <a:srgbClr val="7F7F7F"/>
              </a:buClr>
              <a:buSzPts val="2000"/>
              <a:buFont typeface="Arial"/>
              <a:buChar char="​"/>
              <a:defRPr sz="2000" b="0" i="0" u="none" strike="noStrike" cap="none">
                <a:solidFill>
                  <a:srgbClr val="5C656A"/>
                </a:solidFill>
                <a:latin typeface="Arial"/>
                <a:ea typeface="Arial"/>
                <a:cs typeface="Arial"/>
                <a:sym typeface="Arial"/>
              </a:defRPr>
            </a:lvl1pPr>
            <a:lvl2pPr marL="914400" marR="0" lvl="1" indent="-342900" algn="l" rtl="0">
              <a:spcBef>
                <a:spcPts val="200"/>
              </a:spcBef>
              <a:spcAft>
                <a:spcPts val="0"/>
              </a:spcAft>
              <a:buClr>
                <a:schemeClr val="accent2"/>
              </a:buClr>
              <a:buSzPts val="1800"/>
              <a:buFont typeface="Arial"/>
              <a:buChar char="•"/>
              <a:defRPr sz="1800" b="0" i="0" u="none" strike="noStrike" cap="none">
                <a:solidFill>
                  <a:srgbClr val="5C656A"/>
                </a:solidFill>
                <a:latin typeface="Arial"/>
                <a:ea typeface="Arial"/>
                <a:cs typeface="Arial"/>
                <a:sym typeface="Arial"/>
              </a:defRPr>
            </a:lvl2pPr>
            <a:lvl3pPr marL="1371600" marR="0" lvl="2" indent="-330200" algn="l" rtl="0">
              <a:spcBef>
                <a:spcPts val="600"/>
              </a:spcBef>
              <a:spcAft>
                <a:spcPts val="0"/>
              </a:spcAft>
              <a:buClr>
                <a:schemeClr val="accent2"/>
              </a:buClr>
              <a:buSzPts val="1600"/>
              <a:buFont typeface="Arial"/>
              <a:buChar char="•"/>
              <a:defRPr sz="1600" b="0" i="0" u="none" strike="noStrike" cap="none">
                <a:solidFill>
                  <a:srgbClr val="5C656A"/>
                </a:solidFill>
                <a:latin typeface="Arial"/>
                <a:ea typeface="Arial"/>
                <a:cs typeface="Arial"/>
                <a:sym typeface="Arial"/>
              </a:defRPr>
            </a:lvl3pPr>
            <a:lvl4pPr marL="1828800" marR="0" lvl="3" indent="-317500" algn="l" rtl="0">
              <a:spcBef>
                <a:spcPts val="600"/>
              </a:spcBef>
              <a:spcAft>
                <a:spcPts val="0"/>
              </a:spcAft>
              <a:buClr>
                <a:schemeClr val="accent2"/>
              </a:buClr>
              <a:buSzPts val="1400"/>
              <a:buFont typeface="Arial"/>
              <a:buChar char="•"/>
              <a:defRPr sz="1400" b="1" i="0" u="none" strike="noStrike" cap="none">
                <a:solidFill>
                  <a:srgbClr val="5C656A"/>
                </a:solidFill>
                <a:latin typeface="Arial"/>
                <a:ea typeface="Arial"/>
                <a:cs typeface="Arial"/>
                <a:sym typeface="Arial"/>
              </a:defRPr>
            </a:lvl4pPr>
            <a:lvl5pPr marL="2286000" marR="0" lvl="4" indent="-228600" algn="l" rtl="0">
              <a:spcBef>
                <a:spcPts val="600"/>
              </a:spcBef>
              <a:spcAft>
                <a:spcPts val="0"/>
              </a:spcAft>
              <a:buSzPts val="1400"/>
              <a:buNone/>
              <a:defRPr sz="2000" b="0" i="0" u="none" strike="noStrike" cap="none">
                <a:solidFill>
                  <a:srgbClr val="7C868D"/>
                </a:solidFill>
                <a:latin typeface="Arial"/>
                <a:ea typeface="Arial"/>
                <a:cs typeface="Arial"/>
                <a:sym typeface="Arial"/>
              </a:defRPr>
            </a:lvl5pPr>
            <a:lvl6pPr marL="2743200" marR="0" lvl="5" indent="-355600" algn="l" rtl="0">
              <a:spcBef>
                <a:spcPts val="6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X - Thank You_slide">
  <p:cSld name="Thank You_slide">
    <p:bg>
      <p:bgPr>
        <a:solidFill>
          <a:srgbClr val="032750"/>
        </a:solidFill>
        <a:effectLst/>
      </p:bgPr>
    </p:bg>
    <p:spTree>
      <p:nvGrpSpPr>
        <p:cNvPr id="1" name="Shape 212"/>
        <p:cNvGrpSpPr/>
        <p:nvPr/>
      </p:nvGrpSpPr>
      <p:grpSpPr>
        <a:xfrm>
          <a:off x="0" y="0"/>
          <a:ext cx="0" cy="0"/>
          <a:chOff x="0" y="0"/>
          <a:chExt cx="0" cy="0"/>
        </a:xfrm>
      </p:grpSpPr>
      <p:pic>
        <p:nvPicPr>
          <p:cNvPr id="213" name="Google Shape;213;p31" descr="Salesforce Corporate PowerPoint Template - Official_Chatter Version_Sept16_Google Slides Source_SHORTER.027.jpeg"/>
          <p:cNvPicPr preferRelativeResize="0"/>
          <p:nvPr/>
        </p:nvPicPr>
        <p:blipFill>
          <a:blip r:embed="rId2">
            <a:alphaModFix/>
          </a:blip>
          <a:stretch>
            <a:fillRect/>
          </a:stretch>
        </p:blipFill>
        <p:spPr>
          <a:xfrm>
            <a:off x="0" y="893"/>
            <a:ext cx="12188827" cy="685621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R - Segue_Slide_Blue Standard">
  <p:cSld name="Segue_slide_3">
    <p:bg>
      <p:bgPr>
        <a:solidFill>
          <a:srgbClr val="178BD1"/>
        </a:solidFill>
        <a:effectLst/>
      </p:bgPr>
    </p:bg>
    <p:spTree>
      <p:nvGrpSpPr>
        <p:cNvPr id="1" name="Shape 42"/>
        <p:cNvGrpSpPr/>
        <p:nvPr/>
      </p:nvGrpSpPr>
      <p:grpSpPr>
        <a:xfrm>
          <a:off x="0" y="0"/>
          <a:ext cx="0" cy="0"/>
          <a:chOff x="0" y="0"/>
          <a:chExt cx="0" cy="0"/>
        </a:xfrm>
      </p:grpSpPr>
      <p:pic>
        <p:nvPicPr>
          <p:cNvPr id="43" name="Google Shape;43;p5" descr="Salesforce Corporate PowerPoint Template - Official_Chatter Version_Sept16_Google Slides Source_SHORTER.007.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44" name="Google Shape;44;p5"/>
          <p:cNvSpPr txBox="1">
            <a:spLocks noGrp="1"/>
          </p:cNvSpPr>
          <p:nvPr>
            <p:ph type="ctrTitle"/>
          </p:nvPr>
        </p:nvSpPr>
        <p:spPr>
          <a:xfrm>
            <a:off x="554972" y="1926285"/>
            <a:ext cx="10413300" cy="1994100"/>
          </a:xfrm>
          <a:prstGeom prst="rect">
            <a:avLst/>
          </a:prstGeom>
          <a:noFill/>
          <a:ln>
            <a:noFill/>
          </a:ln>
        </p:spPr>
        <p:txBody>
          <a:bodyPr spcFirstLastPara="1" wrap="square" lIns="91425" tIns="91425" rIns="91425" bIns="91425" anchor="b" anchorCtr="0">
            <a:noAutofit/>
          </a:bodyPr>
          <a:lstStyle>
            <a:lvl1pPr marL="0" marR="0" lvl="0" indent="0" algn="l" rtl="0">
              <a:lnSpc>
                <a:spcPct val="100000"/>
              </a:lnSpc>
              <a:spcBef>
                <a:spcPts val="0"/>
              </a:spcBef>
              <a:spcAft>
                <a:spcPts val="0"/>
              </a:spcAft>
              <a:buClr>
                <a:schemeClr val="lt1"/>
              </a:buClr>
              <a:buSzPts val="4800"/>
              <a:buNone/>
              <a:defRPr sz="4800" b="0" i="0" u="none" strike="noStrike" cap="none">
                <a:solidFill>
                  <a:schemeClr val="lt1"/>
                </a:solidFil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
        <p:nvSpPr>
          <p:cNvPr id="45" name="Google Shape;45;p5"/>
          <p:cNvSpPr txBox="1">
            <a:spLocks noGrp="1"/>
          </p:cNvSpPr>
          <p:nvPr>
            <p:ph type="body" idx="1"/>
          </p:nvPr>
        </p:nvSpPr>
        <p:spPr>
          <a:xfrm>
            <a:off x="554972" y="3850525"/>
            <a:ext cx="10420200" cy="7158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FFFFFF"/>
              </a:buClr>
              <a:buSzPts val="2000"/>
              <a:buFont typeface="Arial"/>
              <a:buNone/>
              <a:defRPr sz="2400" b="0">
                <a:solidFill>
                  <a:srgbClr val="FFFFFF"/>
                </a:solidFill>
                <a:latin typeface="Arial"/>
                <a:ea typeface="Arial"/>
                <a:cs typeface="Arial"/>
                <a:sym typeface="Arial"/>
              </a:defRPr>
            </a:lvl1pPr>
            <a:lvl2pPr marL="914400" lvl="1" indent="-228600" rtl="0">
              <a:spcBef>
                <a:spcPts val="0"/>
              </a:spcBef>
              <a:spcAft>
                <a:spcPts val="0"/>
              </a:spcAft>
              <a:buSzPts val="1800"/>
              <a:buFont typeface="Arial"/>
              <a:buNone/>
              <a:defRPr sz="2000" b="1"/>
            </a:lvl2pPr>
            <a:lvl3pPr marL="1371600" lvl="2" indent="-228600" rtl="0">
              <a:spcBef>
                <a:spcPts val="300"/>
              </a:spcBef>
              <a:spcAft>
                <a:spcPts val="0"/>
              </a:spcAft>
              <a:buSzPts val="1400"/>
              <a:buFont typeface="Arial"/>
              <a:buNone/>
              <a:defRPr sz="1900" b="1"/>
            </a:lvl3pPr>
            <a:lvl4pPr marL="1828800" lvl="3" indent="-228600" rtl="0">
              <a:spcBef>
                <a:spcPts val="600"/>
              </a:spcBef>
              <a:spcAft>
                <a:spcPts val="0"/>
              </a:spcAft>
              <a:buSzPts val="1400"/>
              <a:buFont typeface="Arial"/>
              <a:buNone/>
              <a:defRPr sz="1600" b="1"/>
            </a:lvl4pPr>
            <a:lvl5pPr marL="2286000" lvl="4" indent="-228600" rtl="0">
              <a:spcBef>
                <a:spcPts val="600"/>
              </a:spcBef>
              <a:spcAft>
                <a:spcPts val="0"/>
              </a:spcAft>
              <a:buSzPts val="1400"/>
              <a:buFont typeface="Arial"/>
              <a:buNone/>
              <a:defRPr sz="1600" b="1"/>
            </a:lvl5pPr>
            <a:lvl6pPr marL="2743200" lvl="5" indent="-228600" rtl="0">
              <a:spcBef>
                <a:spcPts val="600"/>
              </a:spcBef>
              <a:spcAft>
                <a:spcPts val="0"/>
              </a:spcAft>
              <a:buSzPts val="1400"/>
              <a:buFont typeface="Arial"/>
              <a:buNone/>
              <a:defRPr sz="1600" b="1"/>
            </a:lvl6pPr>
            <a:lvl7pPr marL="3200400" lvl="6" indent="-228600" rtl="0">
              <a:spcBef>
                <a:spcPts val="0"/>
              </a:spcBef>
              <a:spcAft>
                <a:spcPts val="0"/>
              </a:spcAft>
              <a:buSzPts val="1400"/>
              <a:buFont typeface="Arial"/>
              <a:buNone/>
              <a:defRPr sz="1600" b="1"/>
            </a:lvl7pPr>
            <a:lvl8pPr marL="3657600" lvl="7" indent="-228600" rtl="0">
              <a:spcBef>
                <a:spcPts val="0"/>
              </a:spcBef>
              <a:spcAft>
                <a:spcPts val="0"/>
              </a:spcAft>
              <a:buSzPts val="1400"/>
              <a:buFont typeface="Arial"/>
              <a:buNone/>
              <a:defRPr sz="1600" b="1"/>
            </a:lvl8pPr>
            <a:lvl9pPr marL="4114800" lvl="8" indent="-228600" rtl="0">
              <a:spcBef>
                <a:spcPts val="0"/>
              </a:spcBef>
              <a:spcAft>
                <a:spcPts val="0"/>
              </a:spcAft>
              <a:buSzPts val="1400"/>
              <a:buFont typeface="Arial"/>
              <a:buNone/>
              <a:defRPr sz="1600" b="1"/>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Y - Thank You_slide 2">
  <p:cSld name="Thank You_slide_1">
    <p:bg>
      <p:bgPr>
        <a:solidFill>
          <a:srgbClr val="032750"/>
        </a:solidFill>
        <a:effectLst/>
      </p:bgPr>
    </p:bg>
    <p:spTree>
      <p:nvGrpSpPr>
        <p:cNvPr id="1" name="Shape 214"/>
        <p:cNvGrpSpPr/>
        <p:nvPr/>
      </p:nvGrpSpPr>
      <p:grpSpPr>
        <a:xfrm>
          <a:off x="0" y="0"/>
          <a:ext cx="0" cy="0"/>
          <a:chOff x="0" y="0"/>
          <a:chExt cx="0" cy="0"/>
        </a:xfrm>
      </p:grpSpPr>
      <p:pic>
        <p:nvPicPr>
          <p:cNvPr id="215" name="Google Shape;215;p32" descr="Slide31.jpg"/>
          <p:cNvPicPr preferRelativeResize="0"/>
          <p:nvPr/>
        </p:nvPicPr>
        <p:blipFill>
          <a:blip r:embed="rId2">
            <a:alphaModFix/>
          </a:blip>
          <a:stretch>
            <a:fillRect/>
          </a:stretch>
        </p:blipFill>
        <p:spPr>
          <a:xfrm>
            <a:off x="0" y="766"/>
            <a:ext cx="12188828" cy="685647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Z - Closing Slide">
  <p:cSld name="Logo_Slide">
    <p:bg>
      <p:bgPr>
        <a:solidFill>
          <a:srgbClr val="FFFFFF"/>
        </a:solidFill>
        <a:effectLst/>
      </p:bgPr>
    </p:bg>
    <p:spTree>
      <p:nvGrpSpPr>
        <p:cNvPr id="1" name="Shape 216"/>
        <p:cNvGrpSpPr/>
        <p:nvPr/>
      </p:nvGrpSpPr>
      <p:grpSpPr>
        <a:xfrm>
          <a:off x="0" y="0"/>
          <a:ext cx="0" cy="0"/>
          <a:chOff x="0" y="0"/>
          <a:chExt cx="0" cy="0"/>
        </a:xfrm>
      </p:grpSpPr>
      <p:pic>
        <p:nvPicPr>
          <p:cNvPr id="217" name="Google Shape;217;p33"/>
          <p:cNvPicPr preferRelativeResize="0"/>
          <p:nvPr/>
        </p:nvPicPr>
        <p:blipFill rotWithShape="1">
          <a:blip r:embed="rId2">
            <a:alphaModFix/>
          </a:blip>
          <a:srcRect/>
          <a:stretch/>
        </p:blipFill>
        <p:spPr>
          <a:xfrm>
            <a:off x="4422776" y="2259014"/>
            <a:ext cx="3343200" cy="2340000"/>
          </a:xfrm>
          <a:prstGeom prst="rect">
            <a:avLst/>
          </a:prstGeom>
          <a:noFill/>
          <a:ln>
            <a:noFill/>
          </a:ln>
        </p:spPr>
      </p:pic>
      <p:pic>
        <p:nvPicPr>
          <p:cNvPr id="218" name="Google Shape;218;p33"/>
          <p:cNvPicPr preferRelativeResize="0"/>
          <p:nvPr/>
        </p:nvPicPr>
        <p:blipFill rotWithShape="1">
          <a:blip r:embed="rId3">
            <a:alphaModFix/>
          </a:blip>
          <a:srcRect/>
          <a:stretch/>
        </p:blipFill>
        <p:spPr>
          <a:xfrm>
            <a:off x="4423147" y="2258820"/>
            <a:ext cx="3342600" cy="2340300"/>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Z - Drawing Guides">
  <p:cSld name="Drawing Guides">
    <p:spTree>
      <p:nvGrpSpPr>
        <p:cNvPr id="1" name="Shape 219"/>
        <p:cNvGrpSpPr/>
        <p:nvPr/>
      </p:nvGrpSpPr>
      <p:grpSpPr>
        <a:xfrm>
          <a:off x="0" y="0"/>
          <a:ext cx="0" cy="0"/>
          <a:chOff x="0" y="0"/>
          <a:chExt cx="0" cy="0"/>
        </a:xfrm>
      </p:grpSpPr>
      <p:sp>
        <p:nvSpPr>
          <p:cNvPr id="220" name="Google Shape;220;p34"/>
          <p:cNvSpPr/>
          <p:nvPr/>
        </p:nvSpPr>
        <p:spPr>
          <a:xfrm rot="8100000" flipH="1">
            <a:off x="11244263" y="2025199"/>
            <a:ext cx="364443" cy="373352"/>
          </a:xfrm>
          <a:prstGeom prst="rightArrow">
            <a:avLst>
              <a:gd name="adj1" fmla="val 50000"/>
              <a:gd name="adj2" fmla="val 50000"/>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221" name="Google Shape;221;p34"/>
          <p:cNvSpPr/>
          <p:nvPr/>
        </p:nvSpPr>
        <p:spPr>
          <a:xfrm rot="-8100000">
            <a:off x="732801" y="2025199"/>
            <a:ext cx="364443" cy="373352"/>
          </a:xfrm>
          <a:prstGeom prst="rightArrow">
            <a:avLst>
              <a:gd name="adj1" fmla="val 50000"/>
              <a:gd name="adj2" fmla="val 50000"/>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222" name="Google Shape;222;p34"/>
          <p:cNvSpPr/>
          <p:nvPr/>
        </p:nvSpPr>
        <p:spPr>
          <a:xfrm rot="2700000">
            <a:off x="11244263" y="5638768"/>
            <a:ext cx="364443" cy="373352"/>
          </a:xfrm>
          <a:prstGeom prst="rightArrow">
            <a:avLst>
              <a:gd name="adj1" fmla="val 50000"/>
              <a:gd name="adj2" fmla="val 50000"/>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223" name="Google Shape;223;p34"/>
          <p:cNvSpPr/>
          <p:nvPr/>
        </p:nvSpPr>
        <p:spPr>
          <a:xfrm rot="-2700000" flipH="1">
            <a:off x="732801" y="5638768"/>
            <a:ext cx="364443" cy="373352"/>
          </a:xfrm>
          <a:prstGeom prst="rightArrow">
            <a:avLst>
              <a:gd name="adj1" fmla="val 50000"/>
              <a:gd name="adj2" fmla="val 50000"/>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224" name="Google Shape;224;p34"/>
          <p:cNvSpPr txBox="1"/>
          <p:nvPr/>
        </p:nvSpPr>
        <p:spPr>
          <a:xfrm>
            <a:off x="647700" y="153988"/>
            <a:ext cx="11515800" cy="908100"/>
          </a:xfrm>
          <a:prstGeom prst="rect">
            <a:avLst/>
          </a:prstGeom>
          <a:noFill/>
          <a:ln>
            <a:noFill/>
          </a:ln>
        </p:spPr>
        <p:txBody>
          <a:bodyPr spcFirstLastPara="1" wrap="square" lIns="0" tIns="0" rIns="0" bIns="0" anchor="b" anchorCtr="0">
            <a:noAutofit/>
          </a:bodyPr>
          <a:lstStyle/>
          <a:p>
            <a:pPr marL="0" marR="0" lvl="0" indent="0" algn="l" rtl="0">
              <a:lnSpc>
                <a:spcPct val="90000"/>
              </a:lnSpc>
              <a:spcBef>
                <a:spcPts val="0"/>
              </a:spcBef>
              <a:spcAft>
                <a:spcPts val="0"/>
              </a:spcAft>
              <a:buClr>
                <a:schemeClr val="accent1"/>
              </a:buClr>
              <a:buFont typeface="Arial"/>
              <a:buNone/>
            </a:pPr>
            <a:r>
              <a:rPr lang="en-US" sz="3200" b="0" i="0" u="none" strike="noStrike" cap="none">
                <a:solidFill>
                  <a:schemeClr val="accent1"/>
                </a:solidFill>
                <a:latin typeface="Arial"/>
                <a:ea typeface="Arial"/>
                <a:cs typeface="Arial"/>
                <a:sym typeface="Arial"/>
              </a:rPr>
              <a:t>Drawing Guide</a:t>
            </a:r>
            <a:r>
              <a:rPr lang="en-US" sz="3200">
                <a:solidFill>
                  <a:schemeClr val="accent1"/>
                </a:solidFill>
              </a:rPr>
              <a:t>s Alignment</a:t>
            </a:r>
            <a:r>
              <a:rPr lang="en-US" sz="3200" b="0" i="0" u="none" strike="noStrike" cap="none">
                <a:solidFill>
                  <a:schemeClr val="accent1"/>
                </a:solidFill>
                <a:latin typeface="Arial"/>
                <a:ea typeface="Arial"/>
                <a:cs typeface="Arial"/>
                <a:sym typeface="Arial"/>
              </a:rPr>
              <a:t> Tool (Margins)</a:t>
            </a:r>
            <a:endParaRPr/>
          </a:p>
        </p:txBody>
      </p:sp>
      <p:sp>
        <p:nvSpPr>
          <p:cNvPr id="225" name="Google Shape;225;p34"/>
          <p:cNvSpPr/>
          <p:nvPr/>
        </p:nvSpPr>
        <p:spPr>
          <a:xfrm>
            <a:off x="1" y="0"/>
            <a:ext cx="12188700" cy="48000"/>
          </a:xfrm>
          <a:prstGeom prst="rect">
            <a:avLst/>
          </a:prstGeom>
          <a:solidFill>
            <a:schemeClr val="accent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226" name="Google Shape;226;p34"/>
          <p:cNvSpPr txBox="1"/>
          <p:nvPr/>
        </p:nvSpPr>
        <p:spPr>
          <a:xfrm>
            <a:off x="7763687" y="2027200"/>
            <a:ext cx="3368700" cy="646200"/>
          </a:xfrm>
          <a:prstGeom prst="rect">
            <a:avLst/>
          </a:prstGeom>
          <a:noFill/>
          <a:ln>
            <a:noFill/>
          </a:ln>
        </p:spPr>
        <p:txBody>
          <a:bodyPr spcFirstLastPara="1" wrap="square" lIns="91400" tIns="45700" rIns="91400" bIns="45700" anchor="t" anchorCtr="0">
            <a:noAutofit/>
          </a:bodyPr>
          <a:lstStyle/>
          <a:p>
            <a:pPr marL="0" marR="0" lvl="0" indent="0" algn="r" rtl="0">
              <a:lnSpc>
                <a:spcPct val="100000"/>
              </a:lnSpc>
              <a:spcBef>
                <a:spcPts val="0"/>
              </a:spcBef>
              <a:spcAft>
                <a:spcPts val="999"/>
              </a:spcAft>
              <a:buClr>
                <a:schemeClr val="accent1"/>
              </a:buClr>
              <a:buFont typeface="Arial"/>
              <a:buNone/>
            </a:pPr>
            <a:r>
              <a:rPr lang="en-US" b="1" i="0" u="none" strike="noStrike" cap="none">
                <a:solidFill>
                  <a:schemeClr val="accent1"/>
                </a:solidFill>
                <a:latin typeface="Arial"/>
                <a:ea typeface="Arial"/>
                <a:cs typeface="Arial"/>
                <a:sym typeface="Arial"/>
              </a:rPr>
              <a:t>The left and right top and bottom corners only area you should work within on your slides.</a:t>
            </a:r>
            <a:endParaRPr b="1"/>
          </a:p>
        </p:txBody>
      </p:sp>
      <p:sp>
        <p:nvSpPr>
          <p:cNvPr id="227" name="Google Shape;227;p34"/>
          <p:cNvSpPr txBox="1"/>
          <p:nvPr/>
        </p:nvSpPr>
        <p:spPr>
          <a:xfrm>
            <a:off x="1117600" y="2289703"/>
            <a:ext cx="6575400" cy="3525900"/>
          </a:xfrm>
          <a:prstGeom prst="rect">
            <a:avLst/>
          </a:prstGeom>
          <a:noFill/>
          <a:ln>
            <a:noFill/>
          </a:ln>
        </p:spPr>
        <p:txBody>
          <a:bodyPr spcFirstLastPara="1" wrap="square" lIns="121850" tIns="60925" rIns="121850" bIns="60925" anchor="t" anchorCtr="0">
            <a:noAutofit/>
          </a:bodyPr>
          <a:lstStyle/>
          <a:p>
            <a:pPr marL="0" marR="0" lvl="0" indent="0" algn="l" rtl="0">
              <a:lnSpc>
                <a:spcPct val="100000"/>
              </a:lnSpc>
              <a:spcBef>
                <a:spcPts val="0"/>
              </a:spcBef>
              <a:spcAft>
                <a:spcPts val="0"/>
              </a:spcAft>
              <a:buClr>
                <a:schemeClr val="accent1"/>
              </a:buClr>
              <a:buFont typeface="Arial"/>
              <a:buNone/>
            </a:pPr>
            <a:r>
              <a:rPr lang="en-US" sz="2000" b="1">
                <a:solidFill>
                  <a:schemeClr val="accent1"/>
                </a:solidFill>
              </a:rPr>
              <a:t>Go into Master Layouts </a:t>
            </a:r>
            <a:r>
              <a:rPr lang="en-US" sz="2000" b="1" i="0" u="none" strike="noStrike" cap="none">
                <a:solidFill>
                  <a:schemeClr val="accent1"/>
                </a:solidFill>
                <a:latin typeface="Arial"/>
                <a:ea typeface="Arial"/>
                <a:cs typeface="Arial"/>
                <a:sym typeface="Arial"/>
              </a:rPr>
              <a:t>Copy and Paste These Lines into your Working </a:t>
            </a:r>
            <a:r>
              <a:rPr lang="en-US" sz="2000" b="1">
                <a:solidFill>
                  <a:schemeClr val="accent1"/>
                </a:solidFill>
              </a:rPr>
              <a:t>Slides </a:t>
            </a:r>
            <a:r>
              <a:rPr lang="en-US" sz="2000" b="1" i="0" u="none" strike="noStrike" cap="none">
                <a:solidFill>
                  <a:schemeClr val="accent1"/>
                </a:solidFill>
                <a:latin typeface="Arial"/>
                <a:ea typeface="Arial"/>
                <a:cs typeface="Arial"/>
                <a:sym typeface="Arial"/>
              </a:rPr>
              <a:t>to Create Guides</a:t>
            </a:r>
            <a:endParaRPr sz="2000" b="1" i="0" u="none" strike="noStrike" cap="none">
              <a:solidFill>
                <a:schemeClr val="accent1"/>
              </a:solidFill>
              <a:latin typeface="Arial"/>
              <a:ea typeface="Arial"/>
              <a:cs typeface="Arial"/>
              <a:sym typeface="Arial"/>
            </a:endParaRPr>
          </a:p>
          <a:p>
            <a:pPr marL="0" marR="0" lvl="1" indent="0" algn="l" rtl="0">
              <a:lnSpc>
                <a:spcPct val="100000"/>
              </a:lnSpc>
              <a:spcBef>
                <a:spcPts val="800"/>
              </a:spcBef>
              <a:spcAft>
                <a:spcPts val="0"/>
              </a:spcAft>
              <a:buClr>
                <a:schemeClr val="accent2"/>
              </a:buClr>
              <a:buFont typeface="Arial"/>
              <a:buNone/>
            </a:pPr>
            <a:r>
              <a:rPr lang="en-US" sz="1600" b="0" i="0" u="none" strike="noStrike" cap="none">
                <a:solidFill>
                  <a:schemeClr val="accent2"/>
                </a:solidFill>
                <a:latin typeface="Arial"/>
                <a:ea typeface="Arial"/>
                <a:cs typeface="Arial"/>
                <a:sym typeface="Arial"/>
              </a:rPr>
              <a:t>Since Google slides does not allow you add Drawing Guides</a:t>
            </a:r>
            <a:r>
              <a:rPr lang="en-US" sz="1600">
                <a:solidFill>
                  <a:schemeClr val="accent2"/>
                </a:solidFill>
              </a:rPr>
              <a:t>,</a:t>
            </a:r>
            <a:r>
              <a:rPr lang="en-US" sz="1600" b="0" i="0" u="none" strike="noStrike" cap="none">
                <a:solidFill>
                  <a:schemeClr val="accent2"/>
                </a:solidFill>
                <a:latin typeface="Arial"/>
                <a:ea typeface="Arial"/>
                <a:cs typeface="Arial"/>
                <a:sym typeface="Arial"/>
              </a:rPr>
              <a:t> </a:t>
            </a:r>
            <a:r>
              <a:rPr lang="en-US" sz="1600">
                <a:solidFill>
                  <a:schemeClr val="accent2"/>
                </a:solidFill>
              </a:rPr>
              <a:t>y</a:t>
            </a:r>
            <a:r>
              <a:rPr lang="en-US" sz="1600" b="0" i="0" u="none" strike="noStrike" cap="none">
                <a:solidFill>
                  <a:schemeClr val="accent2"/>
                </a:solidFill>
                <a:latin typeface="Arial"/>
                <a:ea typeface="Arial"/>
                <a:cs typeface="Arial"/>
                <a:sym typeface="Arial"/>
              </a:rPr>
              <a:t>ou can go into this Master slide, copy these orange lines, paste them into the slide you are working on, align content and delete. </a:t>
            </a:r>
            <a:endParaRPr/>
          </a:p>
        </p:txBody>
      </p:sp>
      <p:grpSp>
        <p:nvGrpSpPr>
          <p:cNvPr id="228" name="Google Shape;228;p34"/>
          <p:cNvGrpSpPr/>
          <p:nvPr/>
        </p:nvGrpSpPr>
        <p:grpSpPr>
          <a:xfrm>
            <a:off x="0" y="-1588"/>
            <a:ext cx="12188700" cy="6859590"/>
            <a:chOff x="1" y="-1588"/>
            <a:chExt cx="12188700" cy="6859590"/>
          </a:xfrm>
        </p:grpSpPr>
        <p:cxnSp>
          <p:nvCxnSpPr>
            <p:cNvPr id="229" name="Google Shape;229;p34"/>
            <p:cNvCxnSpPr/>
            <p:nvPr/>
          </p:nvCxnSpPr>
          <p:spPr>
            <a:xfrm>
              <a:off x="657225" y="2"/>
              <a:ext cx="0" cy="6858000"/>
            </a:xfrm>
            <a:prstGeom prst="straightConnector1">
              <a:avLst/>
            </a:prstGeom>
            <a:noFill/>
            <a:ln w="19050" cap="flat" cmpd="sng">
              <a:solidFill>
                <a:schemeClr val="accent5"/>
              </a:solidFill>
              <a:prstDash val="solid"/>
              <a:round/>
              <a:headEnd type="none" w="sm" len="sm"/>
              <a:tailEnd type="none" w="sm" len="sm"/>
            </a:ln>
          </p:spPr>
        </p:cxnSp>
        <p:cxnSp>
          <p:nvCxnSpPr>
            <p:cNvPr id="230" name="Google Shape;230;p34"/>
            <p:cNvCxnSpPr/>
            <p:nvPr/>
          </p:nvCxnSpPr>
          <p:spPr>
            <a:xfrm>
              <a:off x="11618913" y="-1588"/>
              <a:ext cx="0" cy="6858000"/>
            </a:xfrm>
            <a:prstGeom prst="straightConnector1">
              <a:avLst/>
            </a:prstGeom>
            <a:noFill/>
            <a:ln w="19050" cap="flat" cmpd="sng">
              <a:solidFill>
                <a:schemeClr val="accent5"/>
              </a:solidFill>
              <a:prstDash val="solid"/>
              <a:round/>
              <a:headEnd type="none" w="sm" len="sm"/>
              <a:tailEnd type="none" w="sm" len="sm"/>
            </a:ln>
          </p:spPr>
        </p:cxnSp>
        <p:cxnSp>
          <p:nvCxnSpPr>
            <p:cNvPr id="231" name="Google Shape;231;p34"/>
            <p:cNvCxnSpPr/>
            <p:nvPr/>
          </p:nvCxnSpPr>
          <p:spPr>
            <a:xfrm rot="10800000">
              <a:off x="6094351" y="-102066"/>
              <a:ext cx="0" cy="12188700"/>
            </a:xfrm>
            <a:prstGeom prst="straightConnector1">
              <a:avLst/>
            </a:prstGeom>
            <a:noFill/>
            <a:ln w="9525" cap="flat" cmpd="sng">
              <a:solidFill>
                <a:schemeClr val="accent5"/>
              </a:solidFill>
              <a:prstDash val="solid"/>
              <a:round/>
              <a:headEnd type="none" w="sm" len="sm"/>
              <a:tailEnd type="none" w="sm" len="sm"/>
            </a:ln>
          </p:spPr>
        </p:cxnSp>
        <p:cxnSp>
          <p:nvCxnSpPr>
            <p:cNvPr id="232" name="Google Shape;232;p34"/>
            <p:cNvCxnSpPr/>
            <p:nvPr/>
          </p:nvCxnSpPr>
          <p:spPr>
            <a:xfrm rot="10800000">
              <a:off x="6094351" y="-4107799"/>
              <a:ext cx="0" cy="12188700"/>
            </a:xfrm>
            <a:prstGeom prst="straightConnector1">
              <a:avLst/>
            </a:prstGeom>
            <a:noFill/>
            <a:ln w="19050" cap="flat" cmpd="sng">
              <a:solidFill>
                <a:schemeClr val="accent5"/>
              </a:solidFill>
              <a:prstDash val="solid"/>
              <a:round/>
              <a:headEnd type="none" w="sm" len="sm"/>
              <a:tailEnd type="none" w="sm" len="sm"/>
            </a:ln>
          </p:spPr>
        </p:cxnSp>
        <p:cxnSp>
          <p:nvCxnSpPr>
            <p:cNvPr id="233" name="Google Shape;233;p34"/>
            <p:cNvCxnSpPr/>
            <p:nvPr/>
          </p:nvCxnSpPr>
          <p:spPr>
            <a:xfrm rot="10800000">
              <a:off x="6094351" y="-5567300"/>
              <a:ext cx="0" cy="12188700"/>
            </a:xfrm>
            <a:prstGeom prst="straightConnector1">
              <a:avLst/>
            </a:prstGeom>
            <a:noFill/>
            <a:ln w="19050" cap="flat" cmpd="sng">
              <a:solidFill>
                <a:schemeClr val="accent5"/>
              </a:solidFill>
              <a:prstDash val="solid"/>
              <a:round/>
              <a:headEnd type="none" w="sm" len="sm"/>
              <a:tailEnd type="none" w="sm" len="sm"/>
            </a:ln>
          </p:spPr>
        </p:cxnSp>
        <p:cxnSp>
          <p:nvCxnSpPr>
            <p:cNvPr id="234" name="Google Shape;234;p34"/>
            <p:cNvCxnSpPr/>
            <p:nvPr/>
          </p:nvCxnSpPr>
          <p:spPr>
            <a:xfrm rot="10800000">
              <a:off x="6094351" y="-4626442"/>
              <a:ext cx="0" cy="12188700"/>
            </a:xfrm>
            <a:prstGeom prst="straightConnector1">
              <a:avLst/>
            </a:prstGeom>
            <a:noFill/>
            <a:ln w="19050" cap="flat" cmpd="sng">
              <a:solidFill>
                <a:schemeClr val="accent5"/>
              </a:solidFill>
              <a:prstDash val="solid"/>
              <a:round/>
              <a:headEnd type="none" w="sm" len="sm"/>
              <a:tailEnd type="none" w="sm" len="sm"/>
            </a:ln>
          </p:spPr>
        </p:cxnSp>
        <p:cxnSp>
          <p:nvCxnSpPr>
            <p:cNvPr id="235" name="Google Shape;235;p34"/>
            <p:cNvCxnSpPr/>
            <p:nvPr/>
          </p:nvCxnSpPr>
          <p:spPr>
            <a:xfrm rot="10800000">
              <a:off x="6094351" y="427102"/>
              <a:ext cx="0" cy="12188700"/>
            </a:xfrm>
            <a:prstGeom prst="straightConnector1">
              <a:avLst/>
            </a:prstGeom>
            <a:noFill/>
            <a:ln w="9525" cap="flat" cmpd="sng">
              <a:solidFill>
                <a:schemeClr val="accent5"/>
              </a:solidFill>
              <a:prstDash val="solid"/>
              <a:round/>
              <a:headEnd type="none" w="sm" len="sm"/>
              <a:tailEnd type="none" w="sm" len="sm"/>
            </a:ln>
          </p:spPr>
        </p:cxnSp>
      </p:grpSp>
      <p:pic>
        <p:nvPicPr>
          <p:cNvPr id="236" name="Google Shape;236;p34"/>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5 - Footer Right">
  <p:cSld name="B5 - Footer Right">
    <p:bg>
      <p:bgPr>
        <a:solidFill>
          <a:srgbClr val="F4F4F4"/>
        </a:solidFill>
        <a:effectLst/>
      </p:bgPr>
    </p:bg>
    <p:spTree>
      <p:nvGrpSpPr>
        <p:cNvPr id="1" name="Shape 943"/>
        <p:cNvGrpSpPr/>
        <p:nvPr/>
      </p:nvGrpSpPr>
      <p:grpSpPr>
        <a:xfrm>
          <a:off x="0" y="0"/>
          <a:ext cx="0" cy="0"/>
          <a:chOff x="0" y="0"/>
          <a:chExt cx="0" cy="0"/>
        </a:xfrm>
      </p:grpSpPr>
      <p:pic>
        <p:nvPicPr>
          <p:cNvPr id="944" name="Google Shape;944;p134"/>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945" name="Google Shape;945;p13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6" name="Google Shape;946;p134"/>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7" name="Google Shape;947;p134"/>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8" name="Google Shape;948;p13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extLst>
      <p:ext uri="{BB962C8B-B14F-4D97-AF65-F5344CB8AC3E}">
        <p14:creationId xmlns:p14="http://schemas.microsoft.com/office/powerpoint/2010/main" val="33333902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3 - Medium Staging Area">
  <p:cSld name="V3 - Medium Staging Area">
    <p:bg>
      <p:bgPr>
        <a:solidFill>
          <a:srgbClr val="F4F4F4"/>
        </a:solidFill>
        <a:effectLst/>
      </p:bgPr>
    </p:bg>
    <p:spTree>
      <p:nvGrpSpPr>
        <p:cNvPr id="1" name="Shape 838"/>
        <p:cNvGrpSpPr/>
        <p:nvPr/>
      </p:nvGrpSpPr>
      <p:grpSpPr>
        <a:xfrm>
          <a:off x="0" y="0"/>
          <a:ext cx="0" cy="0"/>
          <a:chOff x="0" y="0"/>
          <a:chExt cx="0" cy="0"/>
        </a:xfrm>
      </p:grpSpPr>
      <p:pic>
        <p:nvPicPr>
          <p:cNvPr id="839" name="Google Shape;839;p12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0" name="Google Shape;840;p120"/>
          <p:cNvSpPr txBox="1">
            <a:spLocks noGrp="1"/>
          </p:cNvSpPr>
          <p:nvPr>
            <p:ph type="body" idx="1"/>
          </p:nvPr>
        </p:nvSpPr>
        <p:spPr>
          <a:xfrm>
            <a:off x="571500" y="1611884"/>
            <a:ext cx="6582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1" name="Google Shape;841;p120"/>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42" name="Google Shape;842;p12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43" name="Google Shape;843;p12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extLst>
      <p:ext uri="{BB962C8B-B14F-4D97-AF65-F5344CB8AC3E}">
        <p14:creationId xmlns:p14="http://schemas.microsoft.com/office/powerpoint/2010/main" val="24068129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1 - Above Trees Vignette - Left">
  <p:cSld name="C1 - Above Trees Vignette - Left">
    <p:bg>
      <p:bgPr>
        <a:solidFill>
          <a:srgbClr val="F4F4F4"/>
        </a:solidFill>
        <a:effectLst/>
      </p:bgPr>
    </p:bg>
    <p:spTree>
      <p:nvGrpSpPr>
        <p:cNvPr id="1" name="Shape 704"/>
        <p:cNvGrpSpPr/>
        <p:nvPr/>
      </p:nvGrpSpPr>
      <p:grpSpPr>
        <a:xfrm>
          <a:off x="0" y="0"/>
          <a:ext cx="0" cy="0"/>
          <a:chOff x="0" y="0"/>
          <a:chExt cx="0" cy="0"/>
        </a:xfrm>
      </p:grpSpPr>
      <p:pic>
        <p:nvPicPr>
          <p:cNvPr id="705" name="Google Shape;705;p100"/>
          <p:cNvPicPr preferRelativeResize="0"/>
          <p:nvPr/>
        </p:nvPicPr>
        <p:blipFill rotWithShape="1">
          <a:blip r:embed="rId2">
            <a:alphaModFix/>
          </a:blip>
          <a:srcRect/>
          <a:stretch/>
        </p:blipFill>
        <p:spPr>
          <a:xfrm>
            <a:off x="2" y="893"/>
            <a:ext cx="12185644" cy="6854425"/>
          </a:xfrm>
          <a:prstGeom prst="rect">
            <a:avLst/>
          </a:prstGeom>
          <a:noFill/>
          <a:ln>
            <a:noFill/>
          </a:ln>
        </p:spPr>
      </p:pic>
      <p:sp>
        <p:nvSpPr>
          <p:cNvPr id="706" name="Google Shape;706;p10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07" name="Google Shape;707;p100"/>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8" name="Google Shape;708;p10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9" name="Google Shape;709;p10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extLst>
      <p:ext uri="{BB962C8B-B14F-4D97-AF65-F5344CB8AC3E}">
        <p14:creationId xmlns:p14="http://schemas.microsoft.com/office/powerpoint/2010/main" val="186293533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X5 - Panelist Slide - 3 Up">
  <p:cSld name="X5 - Panelist Slide - 3 Up">
    <p:bg>
      <p:bgPr>
        <a:solidFill>
          <a:srgbClr val="F4F4F4"/>
        </a:solidFill>
        <a:effectLst/>
      </p:bgPr>
    </p:bg>
    <p:spTree>
      <p:nvGrpSpPr>
        <p:cNvPr id="1" name="Shape 856"/>
        <p:cNvGrpSpPr/>
        <p:nvPr/>
      </p:nvGrpSpPr>
      <p:grpSpPr>
        <a:xfrm>
          <a:off x="0" y="0"/>
          <a:ext cx="0" cy="0"/>
          <a:chOff x="0" y="0"/>
          <a:chExt cx="0" cy="0"/>
        </a:xfrm>
      </p:grpSpPr>
      <p:pic>
        <p:nvPicPr>
          <p:cNvPr id="857" name="Google Shape;857;p123"/>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58" name="Google Shape;858;p123"/>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59" name="Google Shape;859;p123"/>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60" name="Google Shape;860;p123"/>
          <p:cNvSpPr txBox="1">
            <a:spLocks noGrp="1"/>
          </p:cNvSpPr>
          <p:nvPr>
            <p:ph type="body" idx="3"/>
          </p:nvPr>
        </p:nvSpPr>
        <p:spPr>
          <a:xfrm>
            <a:off x="954448"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1" name="Google Shape;861;p123"/>
          <p:cNvSpPr txBox="1">
            <a:spLocks noGrp="1"/>
          </p:cNvSpPr>
          <p:nvPr>
            <p:ph type="body" idx="4"/>
          </p:nvPr>
        </p:nvSpPr>
        <p:spPr>
          <a:xfrm>
            <a:off x="4392502"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2" name="Google Shape;862;p123"/>
          <p:cNvSpPr>
            <a:spLocks noGrp="1"/>
          </p:cNvSpPr>
          <p:nvPr>
            <p:ph type="pic" idx="5"/>
          </p:nvPr>
        </p:nvSpPr>
        <p:spPr>
          <a:xfrm>
            <a:off x="1491447"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63" name="Google Shape;863;p123"/>
          <p:cNvSpPr>
            <a:spLocks noGrp="1"/>
          </p:cNvSpPr>
          <p:nvPr>
            <p:ph type="pic" idx="6"/>
          </p:nvPr>
        </p:nvSpPr>
        <p:spPr>
          <a:xfrm>
            <a:off x="4929501"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64" name="Google Shape;864;p123"/>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65" name="Google Shape;865;p123"/>
          <p:cNvSpPr txBox="1">
            <a:spLocks noGrp="1"/>
          </p:cNvSpPr>
          <p:nvPr>
            <p:ph type="body" idx="8"/>
          </p:nvPr>
        </p:nvSpPr>
        <p:spPr>
          <a:xfrm>
            <a:off x="7781855"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6" name="Google Shape;866;p123"/>
          <p:cNvSpPr>
            <a:spLocks noGrp="1"/>
          </p:cNvSpPr>
          <p:nvPr>
            <p:ph type="pic" idx="9"/>
          </p:nvPr>
        </p:nvSpPr>
        <p:spPr>
          <a:xfrm>
            <a:off x="8318854"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67" name="Google Shape;867;p12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68" name="Google Shape;868;p12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extLst>
      <p:ext uri="{BB962C8B-B14F-4D97-AF65-F5344CB8AC3E}">
        <p14:creationId xmlns:p14="http://schemas.microsoft.com/office/powerpoint/2010/main" val="10227117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242"/>
        <p:cNvGrpSpPr/>
        <p:nvPr/>
      </p:nvGrpSpPr>
      <p:grpSpPr>
        <a:xfrm>
          <a:off x="0" y="0"/>
          <a:ext cx="0" cy="0"/>
          <a:chOff x="0" y="0"/>
          <a:chExt cx="0" cy="0"/>
        </a:xfrm>
      </p:grpSpPr>
      <p:pic>
        <p:nvPicPr>
          <p:cNvPr id="243" name="Google Shape;243;p36"/>
          <p:cNvPicPr preferRelativeResize="0"/>
          <p:nvPr/>
        </p:nvPicPr>
        <p:blipFill rotWithShape="1">
          <a:blip r:embed="rId2">
            <a:alphaModFix/>
          </a:blip>
          <a:srcRect/>
          <a:stretch/>
        </p:blipFill>
        <p:spPr>
          <a:xfrm>
            <a:off x="0" y="893"/>
            <a:ext cx="12188822" cy="6856212"/>
          </a:xfrm>
          <a:prstGeom prst="rect">
            <a:avLst/>
          </a:prstGeom>
          <a:noFill/>
          <a:ln>
            <a:noFill/>
          </a:ln>
        </p:spPr>
      </p:pic>
      <p:pic>
        <p:nvPicPr>
          <p:cNvPr id="244" name="Google Shape;244;p36"/>
          <p:cNvPicPr preferRelativeResize="0"/>
          <p:nvPr/>
        </p:nvPicPr>
        <p:blipFill rotWithShape="1">
          <a:blip r:embed="rId3">
            <a:alphaModFix/>
          </a:blip>
          <a:srcRect/>
          <a:stretch/>
        </p:blipFill>
        <p:spPr>
          <a:xfrm>
            <a:off x="0" y="893"/>
            <a:ext cx="12188822" cy="6856212"/>
          </a:xfrm>
          <a:prstGeom prst="rect">
            <a:avLst/>
          </a:prstGeom>
          <a:noFill/>
          <a:ln>
            <a:noFill/>
          </a:ln>
        </p:spPr>
      </p:pic>
      <p:sp>
        <p:nvSpPr>
          <p:cNvPr id="245" name="Google Shape;245;p36"/>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4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46" name="Google Shape;246;p36"/>
          <p:cNvSpPr txBox="1">
            <a:spLocks noGrp="1"/>
          </p:cNvSpPr>
          <p:nvPr>
            <p:ph type="subTitle" idx="1"/>
          </p:nvPr>
        </p:nvSpPr>
        <p:spPr>
          <a:xfrm>
            <a:off x="578056" y="3397029"/>
            <a:ext cx="673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47" name="Google Shape;247;p36"/>
          <p:cNvSpPr txBox="1">
            <a:spLocks noGrp="1"/>
          </p:cNvSpPr>
          <p:nvPr>
            <p:ph type="body" idx="2"/>
          </p:nvPr>
        </p:nvSpPr>
        <p:spPr>
          <a:xfrm>
            <a:off x="578056" y="5037324"/>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48" name="Google Shape;248;p36"/>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49" name="Google Shape;249;p36"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256"/>
        <p:cNvGrpSpPr/>
        <p:nvPr/>
      </p:nvGrpSpPr>
      <p:grpSpPr>
        <a:xfrm>
          <a:off x="0" y="0"/>
          <a:ext cx="0" cy="0"/>
          <a:chOff x="0" y="0"/>
          <a:chExt cx="0" cy="0"/>
        </a:xfrm>
      </p:grpSpPr>
      <p:pic>
        <p:nvPicPr>
          <p:cNvPr id="257" name="Google Shape;257;p38"/>
          <p:cNvPicPr preferRelativeResize="0"/>
          <p:nvPr/>
        </p:nvPicPr>
        <p:blipFill rotWithShape="1">
          <a:blip r:embed="rId2">
            <a:alphaModFix/>
          </a:blip>
          <a:srcRect/>
          <a:stretch/>
        </p:blipFill>
        <p:spPr>
          <a:xfrm>
            <a:off x="0" y="893"/>
            <a:ext cx="12188822" cy="6856212"/>
          </a:xfrm>
          <a:prstGeom prst="rect">
            <a:avLst/>
          </a:prstGeom>
          <a:noFill/>
          <a:ln>
            <a:noFill/>
          </a:ln>
        </p:spPr>
      </p:pic>
      <p:sp>
        <p:nvSpPr>
          <p:cNvPr id="258" name="Google Shape;258;p38"/>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59" name="Google Shape;259;p38"/>
          <p:cNvSpPr txBox="1">
            <a:spLocks noGrp="1"/>
          </p:cNvSpPr>
          <p:nvPr>
            <p:ph type="subTitle" idx="1"/>
          </p:nvPr>
        </p:nvSpPr>
        <p:spPr>
          <a:xfrm>
            <a:off x="578056" y="3397029"/>
            <a:ext cx="67257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60" name="Google Shape;260;p38"/>
          <p:cNvSpPr txBox="1">
            <a:spLocks noGrp="1"/>
          </p:cNvSpPr>
          <p:nvPr>
            <p:ph type="body" idx="2"/>
          </p:nvPr>
        </p:nvSpPr>
        <p:spPr>
          <a:xfrm>
            <a:off x="578056" y="5022185"/>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61" name="Google Shape;261;p38"/>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62" name="Google Shape;262;p38" descr="pasted-image.pdf"/>
          <p:cNvPicPr preferRelativeResize="0"/>
          <p:nvPr/>
        </p:nvPicPr>
        <p:blipFill rotWithShape="1">
          <a:blip r:embed="rId3">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263"/>
        <p:cNvGrpSpPr/>
        <p:nvPr/>
      </p:nvGrpSpPr>
      <p:grpSpPr>
        <a:xfrm>
          <a:off x="0" y="0"/>
          <a:ext cx="0" cy="0"/>
          <a:chOff x="0" y="0"/>
          <a:chExt cx="0" cy="0"/>
        </a:xfrm>
      </p:grpSpPr>
      <p:pic>
        <p:nvPicPr>
          <p:cNvPr id="264" name="Google Shape;264;p39"/>
          <p:cNvPicPr preferRelativeResize="0"/>
          <p:nvPr/>
        </p:nvPicPr>
        <p:blipFill rotWithShape="1">
          <a:blip r:embed="rId2">
            <a:alphaModFix/>
          </a:blip>
          <a:srcRect/>
          <a:stretch/>
        </p:blipFill>
        <p:spPr>
          <a:xfrm>
            <a:off x="914401" y="515243"/>
            <a:ext cx="11274420" cy="6341863"/>
          </a:xfrm>
          <a:prstGeom prst="rect">
            <a:avLst/>
          </a:prstGeom>
          <a:noFill/>
          <a:ln>
            <a:noFill/>
          </a:ln>
        </p:spPr>
      </p:pic>
      <p:pic>
        <p:nvPicPr>
          <p:cNvPr id="265" name="Google Shape;265;p39"/>
          <p:cNvPicPr preferRelativeResize="0"/>
          <p:nvPr/>
        </p:nvPicPr>
        <p:blipFill rotWithShape="1">
          <a:blip r:embed="rId3">
            <a:alphaModFix/>
          </a:blip>
          <a:srcRect/>
          <a:stretch/>
        </p:blipFill>
        <p:spPr>
          <a:xfrm>
            <a:off x="914400" y="515243"/>
            <a:ext cx="11274420" cy="6341863"/>
          </a:xfrm>
          <a:prstGeom prst="rect">
            <a:avLst/>
          </a:prstGeom>
          <a:noFill/>
          <a:ln>
            <a:noFill/>
          </a:ln>
        </p:spPr>
      </p:pic>
      <p:pic>
        <p:nvPicPr>
          <p:cNvPr id="266" name="Google Shape;266;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cxnSp>
        <p:nvCxnSpPr>
          <p:cNvPr id="267" name="Google Shape;267;p39"/>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268" name="Google Shape;268;p39"/>
          <p:cNvSpPr txBox="1">
            <a:spLocks noGrp="1"/>
          </p:cNvSpPr>
          <p:nvPr>
            <p:ph type="ctrTitle"/>
          </p:nvPr>
        </p:nvSpPr>
        <p:spPr>
          <a:xfrm>
            <a:off x="567278" y="2077864"/>
            <a:ext cx="47046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69" name="Google Shape;269;p39"/>
          <p:cNvSpPr txBox="1">
            <a:spLocks noGrp="1"/>
          </p:cNvSpPr>
          <p:nvPr>
            <p:ph type="subTitle" idx="1"/>
          </p:nvPr>
        </p:nvSpPr>
        <p:spPr>
          <a:xfrm>
            <a:off x="578057" y="3397029"/>
            <a:ext cx="469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70" name="Google Shape;270;p39"/>
          <p:cNvSpPr txBox="1">
            <a:spLocks noGrp="1"/>
          </p:cNvSpPr>
          <p:nvPr>
            <p:ph type="body" idx="2"/>
          </p:nvPr>
        </p:nvSpPr>
        <p:spPr>
          <a:xfrm>
            <a:off x="578056" y="5245288"/>
            <a:ext cx="46938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71" name="Google Shape;271;p39"/>
          <p:cNvSpPr txBox="1">
            <a:spLocks noGrp="1"/>
          </p:cNvSpPr>
          <p:nvPr>
            <p:ph type="body" idx="3"/>
          </p:nvPr>
        </p:nvSpPr>
        <p:spPr>
          <a:xfrm>
            <a:off x="578056" y="4964429"/>
            <a:ext cx="46938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72" name="Google Shape;272;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
        <p:nvSpPr>
          <p:cNvPr id="273" name="Google Shape;273;p39"/>
          <p:cNvSpPr>
            <a:spLocks noGrp="1"/>
          </p:cNvSpPr>
          <p:nvPr>
            <p:ph type="pic" idx="4"/>
          </p:nvPr>
        </p:nvSpPr>
        <p:spPr>
          <a:xfrm>
            <a:off x="2627383" y="436563"/>
            <a:ext cx="19065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_Title Slide">
  <p:cSld name="Title Slide_A">
    <p:bg>
      <p:bgPr>
        <a:solidFill>
          <a:schemeClr val="lt1"/>
        </a:solidFill>
        <a:effectLst/>
      </p:bgPr>
    </p:bg>
    <p:spTree>
      <p:nvGrpSpPr>
        <p:cNvPr id="1" name="Shape 46"/>
        <p:cNvGrpSpPr/>
        <p:nvPr/>
      </p:nvGrpSpPr>
      <p:grpSpPr>
        <a:xfrm>
          <a:off x="0" y="0"/>
          <a:ext cx="0" cy="0"/>
          <a:chOff x="0" y="0"/>
          <a:chExt cx="0" cy="0"/>
        </a:xfrm>
      </p:grpSpPr>
      <p:pic>
        <p:nvPicPr>
          <p:cNvPr id="47" name="Google Shape;47;p6" descr="Salesforce Corporate PowerPoint Template - Official_Chatter Version_Sept16_Google Slides Source_SHORTER.002.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48" name="Google Shape;48;p6"/>
          <p:cNvSpPr txBox="1">
            <a:spLocks noGrp="1"/>
          </p:cNvSpPr>
          <p:nvPr>
            <p:ph type="body" idx="1"/>
          </p:nvPr>
        </p:nvSpPr>
        <p:spPr>
          <a:xfrm>
            <a:off x="562425" y="4100183"/>
            <a:ext cx="8552700" cy="6114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0"/>
              </a:spcBef>
              <a:spcAft>
                <a:spcPts val="0"/>
              </a:spcAft>
              <a:buClr>
                <a:srgbClr val="5B5B5B"/>
              </a:buClr>
              <a:buSzPts val="2000"/>
              <a:buFont typeface="Arial"/>
              <a:buNone/>
              <a:defRPr>
                <a:solidFill>
                  <a:srgbClr val="5B5B5B"/>
                </a:solidFill>
                <a:latin typeface="Arial"/>
                <a:ea typeface="Arial"/>
                <a:cs typeface="Arial"/>
                <a:sym typeface="Arial"/>
              </a:defRPr>
            </a:lvl1pPr>
            <a:lvl2pPr marL="914400" lvl="1" indent="-228600" rtl="0">
              <a:spcBef>
                <a:spcPts val="300"/>
              </a:spcBef>
              <a:spcAft>
                <a:spcPts val="0"/>
              </a:spcAft>
              <a:buClr>
                <a:srgbClr val="5B5B5B"/>
              </a:buClr>
              <a:buSzPts val="1800"/>
              <a:buFont typeface="Arial"/>
              <a:buNone/>
              <a:defRPr>
                <a:solidFill>
                  <a:srgbClr val="5B5B5B"/>
                </a:solidFill>
                <a:latin typeface="Arial"/>
                <a:ea typeface="Arial"/>
                <a:cs typeface="Arial"/>
                <a:sym typeface="Arial"/>
              </a:defRPr>
            </a:lvl2pPr>
            <a:lvl3pPr marL="1371600" lvl="2" indent="-317500" rtl="0">
              <a:spcBef>
                <a:spcPts val="300"/>
              </a:spcBef>
              <a:spcAft>
                <a:spcPts val="0"/>
              </a:spcAft>
              <a:buClr>
                <a:srgbClr val="5B5B5B"/>
              </a:buClr>
              <a:buSzPts val="1400"/>
              <a:buChar char="•"/>
              <a:defRPr sz="1600">
                <a:solidFill>
                  <a:srgbClr val="5B5B5B"/>
                </a:solidFill>
                <a:latin typeface="Arial"/>
                <a:ea typeface="Arial"/>
                <a:cs typeface="Arial"/>
                <a:sym typeface="Arial"/>
              </a:defRPr>
            </a:lvl3pPr>
            <a:lvl4pPr marL="1828800" lvl="3" indent="-317500" rtl="0">
              <a:spcBef>
                <a:spcPts val="600"/>
              </a:spcBef>
              <a:spcAft>
                <a:spcPts val="0"/>
              </a:spcAft>
              <a:buClr>
                <a:srgbClr val="5B5B5B"/>
              </a:buClr>
              <a:buSzPts val="1400"/>
              <a:buChar char="•"/>
              <a:defRPr sz="1500">
                <a:solidFill>
                  <a:srgbClr val="5B5B5B"/>
                </a:solidFill>
                <a:latin typeface="Arial"/>
                <a:ea typeface="Arial"/>
                <a:cs typeface="Arial"/>
                <a:sym typeface="Arial"/>
              </a:defRPr>
            </a:lvl4pPr>
            <a:lvl5pPr marL="2286000" lvl="4" indent="-228600" rtl="0">
              <a:spcBef>
                <a:spcPts val="600"/>
              </a:spcBef>
              <a:spcAft>
                <a:spcPts val="0"/>
              </a:spcAft>
              <a:buClr>
                <a:srgbClr val="5B5B5B"/>
              </a:buClr>
              <a:buSzPts val="1400"/>
              <a:buNone/>
              <a:defRPr sz="2100">
                <a:solidFill>
                  <a:srgbClr val="5B5B5B"/>
                </a:solidFill>
                <a:latin typeface="Arial"/>
                <a:ea typeface="Arial"/>
                <a:cs typeface="Arial"/>
                <a:sym typeface="Aria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49" name="Google Shape;49;p6"/>
          <p:cNvSpPr txBox="1">
            <a:spLocks noGrp="1"/>
          </p:cNvSpPr>
          <p:nvPr>
            <p:ph type="body" idx="2"/>
          </p:nvPr>
        </p:nvSpPr>
        <p:spPr>
          <a:xfrm>
            <a:off x="562425" y="5122441"/>
            <a:ext cx="8552700" cy="970800"/>
          </a:xfrm>
          <a:prstGeom prst="rect">
            <a:avLst/>
          </a:prstGeom>
          <a:noFill/>
          <a:ln>
            <a:noFill/>
          </a:ln>
        </p:spPr>
        <p:txBody>
          <a:bodyPr spcFirstLastPara="1" wrap="square" lIns="91425" tIns="91425" rIns="91425" bIns="91425" anchor="t" anchorCtr="0">
            <a:noAutofit/>
          </a:bodyPr>
          <a:lstStyle>
            <a:lvl1pPr marL="457200" lvl="0" indent="-228600" algn="l" rtl="0">
              <a:spcBef>
                <a:spcPts val="0"/>
              </a:spcBef>
              <a:spcAft>
                <a:spcPts val="0"/>
              </a:spcAft>
              <a:buClr>
                <a:schemeClr val="accent2"/>
              </a:buClr>
              <a:buSzPts val="1400"/>
              <a:buFont typeface="Arial"/>
              <a:buNone/>
              <a:defRPr sz="1400" b="1">
                <a:solidFill>
                  <a:schemeClr val="accent2"/>
                </a:solidFill>
                <a:latin typeface="Arial"/>
                <a:ea typeface="Arial"/>
                <a:cs typeface="Arial"/>
                <a:sym typeface="Arial"/>
              </a:defRPr>
            </a:lvl1pPr>
            <a:lvl2pPr marL="914400" lvl="1" indent="-228600" algn="l" rtl="0">
              <a:spcBef>
                <a:spcPts val="300"/>
              </a:spcBef>
              <a:spcAft>
                <a:spcPts val="0"/>
              </a:spcAft>
              <a:buClr>
                <a:srgbClr val="5B5B5B"/>
              </a:buClr>
              <a:buSzPts val="1800"/>
              <a:buFont typeface="Arial"/>
              <a:buNone/>
              <a:defRPr sz="1500">
                <a:solidFill>
                  <a:srgbClr val="5B5B5B"/>
                </a:solidFill>
              </a:defRPr>
            </a:lvl2pPr>
            <a:lvl3pPr marL="1371600" marR="0" lvl="2" indent="-228600" algn="l" rtl="0">
              <a:lnSpc>
                <a:spcPct val="95000"/>
              </a:lnSpc>
              <a:spcBef>
                <a:spcPts val="300"/>
              </a:spcBef>
              <a:spcAft>
                <a:spcPts val="0"/>
              </a:spcAft>
              <a:buClr>
                <a:srgbClr val="5B5B5B"/>
              </a:buClr>
              <a:buSzPts val="1400"/>
              <a:buFont typeface="Arial"/>
              <a:buNone/>
              <a:defRPr sz="1500">
                <a:solidFill>
                  <a:srgbClr val="5B5B5B"/>
                </a:solidFill>
              </a:defRPr>
            </a:lvl3pPr>
            <a:lvl4pPr marL="1828800" lvl="3" indent="-317500" rtl="0">
              <a:spcBef>
                <a:spcPts val="0"/>
              </a:spcBef>
              <a:spcAft>
                <a:spcPts val="0"/>
              </a:spcAft>
              <a:buClr>
                <a:srgbClr val="5B5B5B"/>
              </a:buClr>
              <a:buSzPts val="1400"/>
              <a:buChar char="•"/>
              <a:defRPr sz="900">
                <a:solidFill>
                  <a:srgbClr val="5B5B5B"/>
                </a:solidFill>
              </a:defRPr>
            </a:lvl4pPr>
            <a:lvl5pPr marL="2286000" lvl="4" indent="-228600" rtl="0">
              <a:spcBef>
                <a:spcPts val="100"/>
              </a:spcBef>
              <a:spcAft>
                <a:spcPts val="0"/>
              </a:spcAft>
              <a:buClr>
                <a:srgbClr val="5B5B5B"/>
              </a:buClr>
              <a:buSzPts val="1400"/>
              <a:buNone/>
              <a:defRPr sz="900">
                <a:solidFill>
                  <a:srgbClr val="5B5B5B"/>
                </a:solidFill>
              </a:defRPr>
            </a:lvl5pPr>
            <a:lvl6pPr marL="2743200" lvl="5" indent="-317500" rtl="0">
              <a:spcBef>
                <a:spcPts val="1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50" name="Google Shape;50;p6"/>
          <p:cNvSpPr txBox="1">
            <a:spLocks noGrp="1"/>
          </p:cNvSpPr>
          <p:nvPr>
            <p:ph type="ctrTitle"/>
          </p:nvPr>
        </p:nvSpPr>
        <p:spPr>
          <a:xfrm>
            <a:off x="562425" y="1281182"/>
            <a:ext cx="11065500" cy="1874100"/>
          </a:xfrm>
          <a:prstGeom prst="rect">
            <a:avLst/>
          </a:prstGeom>
          <a:noFill/>
          <a:ln>
            <a:noFill/>
          </a:ln>
        </p:spPr>
        <p:txBody>
          <a:bodyPr spcFirstLastPara="1" wrap="square" lIns="91425" tIns="91425" rIns="91425" bIns="91425" anchor="b" anchorCtr="0">
            <a:noAutofit/>
          </a:bodyPr>
          <a:lstStyle>
            <a:lvl1pPr marL="0" marR="0" lvl="0" indent="0" algn="l" rtl="0">
              <a:lnSpc>
                <a:spcPct val="90000"/>
              </a:lnSpc>
              <a:spcBef>
                <a:spcPts val="0"/>
              </a:spcBef>
              <a:spcAft>
                <a:spcPts val="0"/>
              </a:spcAft>
              <a:buClr>
                <a:schemeClr val="accent1"/>
              </a:buClr>
              <a:buSzPts val="4800"/>
              <a:buFont typeface="Arial"/>
              <a:buNone/>
              <a:defRPr sz="4800" b="0" i="0" u="none" strike="noStrike" cap="none">
                <a:solidFill>
                  <a:schemeClr val="accent1"/>
                </a:solidFill>
                <a:latin typeface="Arial"/>
                <a:ea typeface="Arial"/>
                <a:cs typeface="Arial"/>
                <a:sym typeface="Aria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
        <p:nvSpPr>
          <p:cNvPr id="51" name="Google Shape;51;p6"/>
          <p:cNvSpPr txBox="1">
            <a:spLocks noGrp="1"/>
          </p:cNvSpPr>
          <p:nvPr>
            <p:ph type="subTitle" idx="3"/>
          </p:nvPr>
        </p:nvSpPr>
        <p:spPr>
          <a:xfrm>
            <a:off x="562425" y="3052576"/>
            <a:ext cx="11065500" cy="529200"/>
          </a:xfrm>
          <a:prstGeom prst="rect">
            <a:avLst/>
          </a:prstGeom>
          <a:noFill/>
          <a:ln>
            <a:noFill/>
          </a:ln>
        </p:spPr>
        <p:txBody>
          <a:bodyPr spcFirstLastPara="1" wrap="square" lIns="91425" tIns="91425" rIns="91425" bIns="91425" anchor="t" anchorCtr="0">
            <a:noAutofit/>
          </a:bodyPr>
          <a:lstStyle>
            <a:lvl1pPr marL="342849" marR="0" lvl="0" indent="-342849" algn="l" rtl="0">
              <a:lnSpc>
                <a:spcPct val="100000"/>
              </a:lnSpc>
              <a:spcBef>
                <a:spcPts val="0"/>
              </a:spcBef>
              <a:spcAft>
                <a:spcPts val="0"/>
              </a:spcAft>
              <a:buClr>
                <a:srgbClr val="5B5B5B"/>
              </a:buClr>
              <a:buSzPts val="2000"/>
              <a:buFont typeface="Arial"/>
              <a:buNone/>
              <a:defRPr sz="2400" b="0" i="0" u="none" strike="noStrike" cap="none">
                <a:solidFill>
                  <a:srgbClr val="5B5B5B"/>
                </a:solidFill>
                <a:latin typeface="Arial"/>
                <a:ea typeface="Arial"/>
                <a:cs typeface="Arial"/>
                <a:sym typeface="Arial"/>
              </a:defRPr>
            </a:lvl1pPr>
            <a:lvl2pPr marL="457131" marR="0" lvl="1" indent="-12631" algn="ctr" rtl="0">
              <a:lnSpc>
                <a:spcPct val="100000"/>
              </a:lnSpc>
              <a:spcBef>
                <a:spcPts val="200"/>
              </a:spcBef>
              <a:spcAft>
                <a:spcPts val="0"/>
              </a:spcAft>
              <a:buClr>
                <a:schemeClr val="accent2"/>
              </a:buClr>
              <a:buSzPts val="1800"/>
              <a:buFont typeface="Arial"/>
              <a:buNone/>
              <a:defRPr sz="1900" b="0" i="0" u="none" strike="noStrike" cap="none">
                <a:solidFill>
                  <a:schemeClr val="accent2"/>
                </a:solidFill>
                <a:latin typeface="Arial"/>
                <a:ea typeface="Arial"/>
                <a:cs typeface="Arial"/>
                <a:sym typeface="Arial"/>
              </a:defRPr>
            </a:lvl2pPr>
            <a:lvl3pPr marL="914261" marR="0" lvl="2" indent="-12561" algn="ctr" rtl="0">
              <a:lnSpc>
                <a:spcPct val="100000"/>
              </a:lnSpc>
              <a:spcBef>
                <a:spcPts val="600"/>
              </a:spcBef>
              <a:spcAft>
                <a:spcPts val="0"/>
              </a:spcAft>
              <a:buClr>
                <a:schemeClr val="accent2"/>
              </a:buClr>
              <a:buSzPts val="1400"/>
              <a:buFont typeface="Arial"/>
              <a:buNone/>
              <a:defRPr sz="1600" b="0" i="0" u="none" strike="noStrike" cap="none">
                <a:solidFill>
                  <a:schemeClr val="accent2"/>
                </a:solidFill>
                <a:latin typeface="Arial"/>
                <a:ea typeface="Arial"/>
                <a:cs typeface="Arial"/>
                <a:sym typeface="Arial"/>
              </a:defRPr>
            </a:lvl3pPr>
            <a:lvl4pPr marL="1371393" marR="0" lvl="3" indent="-12493" algn="ctr" rtl="0">
              <a:lnSpc>
                <a:spcPct val="100000"/>
              </a:lnSpc>
              <a:spcBef>
                <a:spcPts val="600"/>
              </a:spcBef>
              <a:spcAft>
                <a:spcPts val="0"/>
              </a:spcAft>
              <a:buClr>
                <a:schemeClr val="accent2"/>
              </a:buClr>
              <a:buSzPts val="1400"/>
              <a:buFont typeface="Arial"/>
              <a:buNone/>
              <a:defRPr sz="1500" b="0" i="0" u="none" strike="noStrike" cap="none">
                <a:solidFill>
                  <a:schemeClr val="accent2"/>
                </a:solidFill>
                <a:latin typeface="Arial"/>
                <a:ea typeface="Arial"/>
                <a:cs typeface="Arial"/>
                <a:sym typeface="Arial"/>
              </a:defRPr>
            </a:lvl4pPr>
            <a:lvl5pPr marL="1828525" marR="0" lvl="4" indent="-12425" algn="ctr" rtl="0">
              <a:lnSpc>
                <a:spcPct val="100000"/>
              </a:lnSpc>
              <a:spcBef>
                <a:spcPts val="600"/>
              </a:spcBef>
              <a:spcAft>
                <a:spcPts val="0"/>
              </a:spcAft>
              <a:buClr>
                <a:schemeClr val="accent2"/>
              </a:buClr>
              <a:buSzPts val="1400"/>
              <a:buFont typeface="Arial"/>
              <a:buNone/>
              <a:defRPr sz="2100" b="0" i="0" u="none" strike="noStrike" cap="none">
                <a:solidFill>
                  <a:schemeClr val="accent2"/>
                </a:solidFill>
                <a:latin typeface="Arial"/>
                <a:ea typeface="Arial"/>
                <a:cs typeface="Arial"/>
                <a:sym typeface="Arial"/>
              </a:defRPr>
            </a:lvl5pPr>
            <a:lvl6pPr marL="2285657" marR="0" lvl="5" indent="-12357" algn="ctr" rtl="0">
              <a:lnSpc>
                <a:spcPct val="100000"/>
              </a:lnSpc>
              <a:spcBef>
                <a:spcPts val="6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6pPr>
            <a:lvl7pPr marL="2742788" marR="0" lvl="6" indent="-12288" algn="ctr" rtl="0">
              <a:lnSpc>
                <a:spcPct val="100000"/>
              </a:lnSpc>
              <a:spcBef>
                <a:spcPts val="4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7pPr>
            <a:lvl8pPr marL="3199918" marR="0" lvl="7" indent="-12218" algn="ctr" rtl="0">
              <a:lnSpc>
                <a:spcPct val="100000"/>
              </a:lnSpc>
              <a:spcBef>
                <a:spcPts val="4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8pPr>
            <a:lvl9pPr marL="3657050" marR="0" lvl="8" indent="-12150" algn="ctr" rtl="0">
              <a:lnSpc>
                <a:spcPct val="100000"/>
              </a:lnSpc>
              <a:spcBef>
                <a:spcPts val="400"/>
              </a:spcBef>
              <a:spcAft>
                <a:spcPts val="0"/>
              </a:spcAft>
              <a:buClr>
                <a:schemeClr val="accent2"/>
              </a:buClr>
              <a:buSzPts val="1400"/>
              <a:buFont typeface="Arial"/>
              <a:buNone/>
              <a:defRPr sz="2000" b="0" i="0" u="none" strike="noStrike" cap="none">
                <a:solidFill>
                  <a:schemeClr val="accent2"/>
                </a:solidFill>
                <a:latin typeface="Arial"/>
                <a:ea typeface="Arial"/>
                <a:cs typeface="Arial"/>
                <a:sym typeface="Arial"/>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281"/>
        <p:cNvGrpSpPr/>
        <p:nvPr/>
      </p:nvGrpSpPr>
      <p:grpSpPr>
        <a:xfrm>
          <a:off x="0" y="0"/>
          <a:ext cx="0" cy="0"/>
          <a:chOff x="0" y="0"/>
          <a:chExt cx="0" cy="0"/>
        </a:xfrm>
      </p:grpSpPr>
      <p:pic>
        <p:nvPicPr>
          <p:cNvPr id="282" name="Google Shape;282;p41"/>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83" name="Google Shape;283;p4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84" name="Google Shape;284;p41"/>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sz="1800">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5" name="Google Shape;285;p41"/>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6" name="Google Shape;286;p41"/>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287" name="Google Shape;287;p41"/>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solidFill>
                  <a:srgbClr val="6A625B"/>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288" name="Google Shape;288;p4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289"/>
        <p:cNvGrpSpPr/>
        <p:nvPr/>
      </p:nvGrpSpPr>
      <p:grpSpPr>
        <a:xfrm>
          <a:off x="0" y="0"/>
          <a:ext cx="0" cy="0"/>
          <a:chOff x="0" y="0"/>
          <a:chExt cx="0" cy="0"/>
        </a:xfrm>
      </p:grpSpPr>
      <p:pic>
        <p:nvPicPr>
          <p:cNvPr id="290" name="Google Shape;290;p42"/>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91" name="Google Shape;291;p4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92" name="Google Shape;292;p42"/>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3" name="Google Shape;293;p42"/>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4" name="Google Shape;294;p42"/>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5" name="Google Shape;295;p42"/>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296" name="Google Shape;296;p4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297" name="Google Shape;297;p42"/>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98"/>
        <p:cNvGrpSpPr/>
        <p:nvPr/>
      </p:nvGrpSpPr>
      <p:grpSpPr>
        <a:xfrm>
          <a:off x="0" y="0"/>
          <a:ext cx="0" cy="0"/>
          <a:chOff x="0" y="0"/>
          <a:chExt cx="0" cy="0"/>
        </a:xfrm>
      </p:grpSpPr>
      <p:pic>
        <p:nvPicPr>
          <p:cNvPr id="299" name="Google Shape;299;p43"/>
          <p:cNvPicPr preferRelativeResize="0"/>
          <p:nvPr/>
        </p:nvPicPr>
        <p:blipFill rotWithShape="1">
          <a:blip r:embed="rId2">
            <a:alphaModFix/>
          </a:blip>
          <a:srcRect/>
          <a:stretch/>
        </p:blipFill>
        <p:spPr>
          <a:xfrm>
            <a:off x="2" y="893"/>
            <a:ext cx="12188822" cy="6856208"/>
          </a:xfrm>
          <a:prstGeom prst="rect">
            <a:avLst/>
          </a:prstGeom>
          <a:noFill/>
          <a:ln>
            <a:noFill/>
          </a:ln>
        </p:spPr>
      </p:pic>
      <p:sp>
        <p:nvSpPr>
          <p:cNvPr id="300" name="Google Shape;300;p4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1" name="Google Shape;301;p43"/>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2" name="Google Shape;302;p4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3" name="Google Shape;303;p4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304"/>
        <p:cNvGrpSpPr/>
        <p:nvPr/>
      </p:nvGrpSpPr>
      <p:grpSpPr>
        <a:xfrm>
          <a:off x="0" y="0"/>
          <a:ext cx="0" cy="0"/>
          <a:chOff x="0" y="0"/>
          <a:chExt cx="0" cy="0"/>
        </a:xfrm>
      </p:grpSpPr>
      <p:pic>
        <p:nvPicPr>
          <p:cNvPr id="305" name="Google Shape;305;p44"/>
          <p:cNvPicPr preferRelativeResize="0"/>
          <p:nvPr/>
        </p:nvPicPr>
        <p:blipFill rotWithShape="1">
          <a:blip r:embed="rId2">
            <a:alphaModFix/>
          </a:blip>
          <a:srcRect/>
          <a:stretch/>
        </p:blipFill>
        <p:spPr>
          <a:xfrm flipH="1">
            <a:off x="-1" y="893"/>
            <a:ext cx="12188822" cy="6856208"/>
          </a:xfrm>
          <a:prstGeom prst="rect">
            <a:avLst/>
          </a:prstGeom>
          <a:noFill/>
          <a:ln>
            <a:noFill/>
          </a:ln>
        </p:spPr>
      </p:pic>
      <p:sp>
        <p:nvSpPr>
          <p:cNvPr id="306" name="Google Shape;306;p4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7" name="Google Shape;307;p4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8" name="Google Shape;308;p4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9" name="Google Shape;309;p4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310"/>
        <p:cNvGrpSpPr/>
        <p:nvPr/>
      </p:nvGrpSpPr>
      <p:grpSpPr>
        <a:xfrm>
          <a:off x="0" y="0"/>
          <a:ext cx="0" cy="0"/>
          <a:chOff x="0" y="0"/>
          <a:chExt cx="0" cy="0"/>
        </a:xfrm>
      </p:grpSpPr>
      <p:sp>
        <p:nvSpPr>
          <p:cNvPr id="311" name="Google Shape;311;p4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12" name="Google Shape;312;p45"/>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13" name="Google Shape;313;p4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grpSp>
        <p:nvGrpSpPr>
          <p:cNvPr id="314" name="Google Shape;314;p45"/>
          <p:cNvGrpSpPr/>
          <p:nvPr/>
        </p:nvGrpSpPr>
        <p:grpSpPr>
          <a:xfrm>
            <a:off x="0" y="893"/>
            <a:ext cx="12188830" cy="6856212"/>
            <a:chOff x="0" y="893"/>
            <a:chExt cx="12188830" cy="6856212"/>
          </a:xfrm>
        </p:grpSpPr>
        <p:pic>
          <p:nvPicPr>
            <p:cNvPr id="315" name="Google Shape;315;p45"/>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316" name="Google Shape;316;p4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317" name="Google Shape;317;p45"/>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318"/>
        <p:cNvGrpSpPr/>
        <p:nvPr/>
      </p:nvGrpSpPr>
      <p:grpSpPr>
        <a:xfrm>
          <a:off x="0" y="0"/>
          <a:ext cx="0" cy="0"/>
          <a:chOff x="0" y="0"/>
          <a:chExt cx="0" cy="0"/>
        </a:xfrm>
      </p:grpSpPr>
      <p:pic>
        <p:nvPicPr>
          <p:cNvPr id="319" name="Google Shape;319;p4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20" name="Google Shape;320;p4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321" name="Google Shape;321;p4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22" name="Google Shape;322;p46"/>
          <p:cNvSpPr txBox="1">
            <a:spLocks noGrp="1"/>
          </p:cNvSpPr>
          <p:nvPr>
            <p:ph type="body" idx="1"/>
          </p:nvPr>
        </p:nvSpPr>
        <p:spPr>
          <a:xfrm>
            <a:off x="571500" y="1611886"/>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23" name="Google Shape;323;p4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24" name="Google Shape;324;p4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pic>
        <p:nvPicPr>
          <p:cNvPr id="325" name="Google Shape;325;p46"/>
          <p:cNvPicPr preferRelativeResize="0"/>
          <p:nvPr/>
        </p:nvPicPr>
        <p:blipFill rotWithShape="1">
          <a:blip r:embed="rId4">
            <a:alphaModFix/>
          </a:blip>
          <a:srcRect/>
          <a:stretch/>
        </p:blipFill>
        <p:spPr>
          <a:xfrm>
            <a:off x="10760104" y="5944987"/>
            <a:ext cx="540938" cy="593392"/>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326"/>
        <p:cNvGrpSpPr/>
        <p:nvPr/>
      </p:nvGrpSpPr>
      <p:grpSpPr>
        <a:xfrm>
          <a:off x="0" y="0"/>
          <a:ext cx="0" cy="0"/>
          <a:chOff x="0" y="0"/>
          <a:chExt cx="0" cy="0"/>
        </a:xfrm>
      </p:grpSpPr>
      <p:pic>
        <p:nvPicPr>
          <p:cNvPr id="327" name="Google Shape;327;p47"/>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28" name="Google Shape;328;p47"/>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29" name="Google Shape;329;p4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0" name="Google Shape;330;p47"/>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1" name="Google Shape;331;p4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2" name="Google Shape;332;p47"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333"/>
        <p:cNvGrpSpPr/>
        <p:nvPr/>
      </p:nvGrpSpPr>
      <p:grpSpPr>
        <a:xfrm>
          <a:off x="0" y="0"/>
          <a:ext cx="0" cy="0"/>
          <a:chOff x="0" y="0"/>
          <a:chExt cx="0" cy="0"/>
        </a:xfrm>
      </p:grpSpPr>
      <p:pic>
        <p:nvPicPr>
          <p:cNvPr id="334" name="Google Shape;334;p48"/>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35" name="Google Shape;335;p48"/>
          <p:cNvPicPr preferRelativeResize="0"/>
          <p:nvPr/>
        </p:nvPicPr>
        <p:blipFill rotWithShape="1">
          <a:blip r:embed="rId3">
            <a:alphaModFix/>
          </a:blip>
          <a:srcRect/>
          <a:stretch/>
        </p:blipFill>
        <p:spPr>
          <a:xfrm>
            <a:off x="0" y="0"/>
            <a:ext cx="12188815" cy="6856208"/>
          </a:xfrm>
          <a:prstGeom prst="rect">
            <a:avLst/>
          </a:prstGeom>
          <a:noFill/>
          <a:ln>
            <a:noFill/>
          </a:ln>
        </p:spPr>
      </p:pic>
      <p:sp>
        <p:nvSpPr>
          <p:cNvPr id="336" name="Google Shape;336;p4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7" name="Google Shape;337;p48"/>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8" name="Google Shape;338;p4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9" name="Google Shape;339;p48"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340"/>
        <p:cNvGrpSpPr/>
        <p:nvPr/>
      </p:nvGrpSpPr>
      <p:grpSpPr>
        <a:xfrm>
          <a:off x="0" y="0"/>
          <a:ext cx="0" cy="0"/>
          <a:chOff x="0" y="0"/>
          <a:chExt cx="0" cy="0"/>
        </a:xfrm>
      </p:grpSpPr>
      <p:pic>
        <p:nvPicPr>
          <p:cNvPr id="341" name="Google Shape;341;p4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2" name="Google Shape;342;p49"/>
          <p:cNvPicPr preferRelativeResize="0"/>
          <p:nvPr/>
        </p:nvPicPr>
        <p:blipFill rotWithShape="1">
          <a:blip r:embed="rId3">
            <a:alphaModFix/>
          </a:blip>
          <a:srcRect/>
          <a:stretch/>
        </p:blipFill>
        <p:spPr>
          <a:xfrm>
            <a:off x="4" y="0"/>
            <a:ext cx="12188815" cy="6856208"/>
          </a:xfrm>
          <a:prstGeom prst="rect">
            <a:avLst/>
          </a:prstGeom>
          <a:noFill/>
          <a:ln>
            <a:noFill/>
          </a:ln>
        </p:spPr>
      </p:pic>
      <p:sp>
        <p:nvSpPr>
          <p:cNvPr id="343" name="Google Shape;343;p4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44" name="Google Shape;344;p49"/>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45" name="Google Shape;345;p4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46" name="Google Shape;346;p4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347"/>
        <p:cNvGrpSpPr/>
        <p:nvPr/>
      </p:nvGrpSpPr>
      <p:grpSpPr>
        <a:xfrm>
          <a:off x="0" y="0"/>
          <a:ext cx="0" cy="0"/>
          <a:chOff x="0" y="0"/>
          <a:chExt cx="0" cy="0"/>
        </a:xfrm>
      </p:grpSpPr>
      <p:pic>
        <p:nvPicPr>
          <p:cNvPr id="348" name="Google Shape;348;p50"/>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9" name="Google Shape;349;p50"/>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0" name="Google Shape;350;p5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1" name="Google Shape;351;p50"/>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2" name="Google Shape;352;p5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53" name="Google Shape;353;p5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_Title Slide">
  <p:cSld name="Title Slide_A_1">
    <p:bg>
      <p:bgPr>
        <a:solidFill>
          <a:schemeClr val="lt1"/>
        </a:solidFill>
        <a:effectLst/>
      </p:bgPr>
    </p:bg>
    <p:spTree>
      <p:nvGrpSpPr>
        <p:cNvPr id="1" name="Shape 52"/>
        <p:cNvGrpSpPr/>
        <p:nvPr/>
      </p:nvGrpSpPr>
      <p:grpSpPr>
        <a:xfrm>
          <a:off x="0" y="0"/>
          <a:ext cx="0" cy="0"/>
          <a:chOff x="0" y="0"/>
          <a:chExt cx="0" cy="0"/>
        </a:xfrm>
      </p:grpSpPr>
      <p:pic>
        <p:nvPicPr>
          <p:cNvPr id="53" name="Google Shape;53;p7" descr="Slide03.jpg"/>
          <p:cNvPicPr preferRelativeResize="0"/>
          <p:nvPr/>
        </p:nvPicPr>
        <p:blipFill>
          <a:blip r:embed="rId2">
            <a:alphaModFix/>
          </a:blip>
          <a:stretch>
            <a:fillRect/>
          </a:stretch>
        </p:blipFill>
        <p:spPr>
          <a:xfrm>
            <a:off x="-11650" y="-5525"/>
            <a:ext cx="12226998" cy="6877924"/>
          </a:xfrm>
          <a:prstGeom prst="rect">
            <a:avLst/>
          </a:prstGeom>
          <a:noFill/>
          <a:ln>
            <a:noFill/>
          </a:ln>
        </p:spPr>
      </p:pic>
      <p:sp>
        <p:nvSpPr>
          <p:cNvPr id="54" name="Google Shape;54;p7"/>
          <p:cNvSpPr txBox="1">
            <a:spLocks noGrp="1"/>
          </p:cNvSpPr>
          <p:nvPr>
            <p:ph type="body" idx="1"/>
          </p:nvPr>
        </p:nvSpPr>
        <p:spPr>
          <a:xfrm>
            <a:off x="4815000" y="5424175"/>
            <a:ext cx="3102300" cy="970800"/>
          </a:xfrm>
          <a:prstGeom prst="rect">
            <a:avLst/>
          </a:prstGeom>
          <a:noFill/>
          <a:ln>
            <a:noFill/>
          </a:ln>
        </p:spPr>
        <p:txBody>
          <a:bodyPr spcFirstLastPara="1" wrap="square" lIns="91425" tIns="91425" rIns="91425" bIns="91425" anchor="t" anchorCtr="0">
            <a:noAutofit/>
          </a:bodyPr>
          <a:lstStyle>
            <a:lvl1pPr marL="457200" lvl="0" indent="-228600" algn="ctr" rtl="0">
              <a:spcBef>
                <a:spcPts val="0"/>
              </a:spcBef>
              <a:spcAft>
                <a:spcPts val="0"/>
              </a:spcAft>
              <a:buClr>
                <a:srgbClr val="5B5B5B"/>
              </a:buClr>
              <a:buSzPts val="1500"/>
              <a:buFont typeface="Arial"/>
              <a:buNone/>
              <a:defRPr sz="1500">
                <a:solidFill>
                  <a:srgbClr val="5B5B5B"/>
                </a:solidFill>
                <a:latin typeface="Arial"/>
                <a:ea typeface="Arial"/>
                <a:cs typeface="Arial"/>
                <a:sym typeface="Arial"/>
              </a:defRPr>
            </a:lvl1pPr>
            <a:lvl2pPr marL="914400" lvl="1" indent="-228600" algn="ctr" rtl="0">
              <a:spcBef>
                <a:spcPts val="300"/>
              </a:spcBef>
              <a:spcAft>
                <a:spcPts val="0"/>
              </a:spcAft>
              <a:buClr>
                <a:srgbClr val="5B5B5B"/>
              </a:buClr>
              <a:buSzPts val="1500"/>
              <a:buFont typeface="Arial"/>
              <a:buNone/>
              <a:defRPr sz="1500">
                <a:solidFill>
                  <a:srgbClr val="5B5B5B"/>
                </a:solidFill>
              </a:defRPr>
            </a:lvl2pPr>
            <a:lvl3pPr marL="1371600" marR="0" lvl="2" indent="-228600" algn="ctr" rtl="0">
              <a:lnSpc>
                <a:spcPct val="95000"/>
              </a:lnSpc>
              <a:spcBef>
                <a:spcPts val="300"/>
              </a:spcBef>
              <a:spcAft>
                <a:spcPts val="0"/>
              </a:spcAft>
              <a:buClr>
                <a:srgbClr val="5B5B5B"/>
              </a:buClr>
              <a:buSzPts val="1500"/>
              <a:buFont typeface="Arial"/>
              <a:buNone/>
              <a:defRPr sz="1500">
                <a:solidFill>
                  <a:srgbClr val="5B5B5B"/>
                </a:solidFill>
              </a:defRPr>
            </a:lvl3pPr>
            <a:lvl4pPr marL="1828800" lvl="3" indent="-323850" algn="ctr" rtl="0">
              <a:spcBef>
                <a:spcPts val="0"/>
              </a:spcBef>
              <a:spcAft>
                <a:spcPts val="0"/>
              </a:spcAft>
              <a:buClr>
                <a:srgbClr val="5B5B5B"/>
              </a:buClr>
              <a:buSzPts val="1500"/>
              <a:buChar char="•"/>
              <a:defRPr>
                <a:solidFill>
                  <a:srgbClr val="5B5B5B"/>
                </a:solidFill>
              </a:defRPr>
            </a:lvl4pPr>
            <a:lvl5pPr marL="2286000" lvl="4" indent="-228600" algn="ctr" rtl="0">
              <a:spcBef>
                <a:spcPts val="100"/>
              </a:spcBef>
              <a:spcAft>
                <a:spcPts val="0"/>
              </a:spcAft>
              <a:buClr>
                <a:srgbClr val="5B5B5B"/>
              </a:buClr>
              <a:buSzPts val="1500"/>
              <a:buNone/>
              <a:defRPr sz="1500">
                <a:solidFill>
                  <a:srgbClr val="5B5B5B"/>
                </a:solidFill>
              </a:defRPr>
            </a:lvl5pPr>
            <a:lvl6pPr marL="2743200" lvl="5" indent="-323850" algn="ctr" rtl="0">
              <a:spcBef>
                <a:spcPts val="100"/>
              </a:spcBef>
              <a:spcAft>
                <a:spcPts val="0"/>
              </a:spcAft>
              <a:buClr>
                <a:srgbClr val="5B5B5B"/>
              </a:buClr>
              <a:buSzPts val="1500"/>
              <a:buChar char="•"/>
              <a:defRPr sz="1500">
                <a:solidFill>
                  <a:srgbClr val="5B5B5B"/>
                </a:solidFill>
              </a:defRPr>
            </a:lvl6pPr>
            <a:lvl7pPr marL="3200400" lvl="6" indent="-323850" algn="ctr" rtl="0">
              <a:spcBef>
                <a:spcPts val="0"/>
              </a:spcBef>
              <a:spcAft>
                <a:spcPts val="0"/>
              </a:spcAft>
              <a:buClr>
                <a:srgbClr val="5B5B5B"/>
              </a:buClr>
              <a:buSzPts val="1500"/>
              <a:buChar char="•"/>
              <a:defRPr sz="1500">
                <a:solidFill>
                  <a:srgbClr val="5B5B5B"/>
                </a:solidFill>
              </a:defRPr>
            </a:lvl7pPr>
            <a:lvl8pPr marL="3657600" lvl="7" indent="-323850" algn="ctr" rtl="0">
              <a:spcBef>
                <a:spcPts val="0"/>
              </a:spcBef>
              <a:spcAft>
                <a:spcPts val="0"/>
              </a:spcAft>
              <a:buClr>
                <a:srgbClr val="5B5B5B"/>
              </a:buClr>
              <a:buSzPts val="1500"/>
              <a:buChar char="•"/>
              <a:defRPr sz="1500">
                <a:solidFill>
                  <a:srgbClr val="5B5B5B"/>
                </a:solidFill>
              </a:defRPr>
            </a:lvl8pPr>
            <a:lvl9pPr marL="4114800" lvl="8" indent="-323850" algn="ctr" rtl="0">
              <a:spcBef>
                <a:spcPts val="0"/>
              </a:spcBef>
              <a:spcAft>
                <a:spcPts val="0"/>
              </a:spcAft>
              <a:buClr>
                <a:srgbClr val="5B5B5B"/>
              </a:buClr>
              <a:buSzPts val="1500"/>
              <a:buChar char="•"/>
              <a:defRPr sz="1500">
                <a:solidFill>
                  <a:srgbClr val="5B5B5B"/>
                </a:solidFill>
              </a:defRPr>
            </a:lvl9pPr>
          </a:lstStyle>
          <a:p>
            <a:endParaRPr/>
          </a:p>
        </p:txBody>
      </p:sp>
      <p:sp>
        <p:nvSpPr>
          <p:cNvPr id="55" name="Google Shape;55;p7"/>
          <p:cNvSpPr txBox="1">
            <a:spLocks noGrp="1"/>
          </p:cNvSpPr>
          <p:nvPr>
            <p:ph type="ctrTitle"/>
          </p:nvPr>
        </p:nvSpPr>
        <p:spPr>
          <a:xfrm>
            <a:off x="3949700" y="1891875"/>
            <a:ext cx="5152500" cy="1381800"/>
          </a:xfrm>
          <a:prstGeom prst="rect">
            <a:avLst/>
          </a:prstGeom>
          <a:noFill/>
          <a:ln>
            <a:noFill/>
          </a:ln>
        </p:spPr>
        <p:txBody>
          <a:bodyPr spcFirstLastPara="1" wrap="square" lIns="91425" tIns="91425" rIns="91425" bIns="91425" anchor="b" anchorCtr="0">
            <a:noAutofit/>
          </a:bodyPr>
          <a:lstStyle>
            <a:lvl1pPr marL="0" marR="0" lvl="0" indent="0" algn="ctr" rtl="0">
              <a:lnSpc>
                <a:spcPct val="90000"/>
              </a:lnSpc>
              <a:spcBef>
                <a:spcPts val="0"/>
              </a:spcBef>
              <a:spcAft>
                <a:spcPts val="0"/>
              </a:spcAft>
              <a:buClr>
                <a:srgbClr val="FFFFFF"/>
              </a:buClr>
              <a:buSzPts val="3800"/>
              <a:buNone/>
              <a:defRPr sz="3800" b="0" i="0" u="none" strike="noStrike" cap="none">
                <a:solidFill>
                  <a:srgbClr val="FFFFFF"/>
                </a:solidFill>
              </a:defRPr>
            </a:lvl1pPr>
            <a:lvl2pPr marL="0" marR="0" lvl="1" indent="-215900" algn="ctr" rtl="0">
              <a:spcBef>
                <a:spcPts val="0"/>
              </a:spcBef>
              <a:spcAft>
                <a:spcPts val="0"/>
              </a:spcAft>
              <a:buClr>
                <a:srgbClr val="FFFFFF"/>
              </a:buClr>
              <a:buSzPts val="3400"/>
              <a:buChar char="○"/>
              <a:defRPr sz="3400" b="0" i="0" u="none" strike="noStrike" cap="none">
                <a:solidFill>
                  <a:srgbClr val="FFFFFF"/>
                </a:solidFill>
              </a:defRPr>
            </a:lvl2pPr>
            <a:lvl3pPr marL="0" marR="0" lvl="2" indent="-215900" algn="ctr" rtl="0">
              <a:spcBef>
                <a:spcPts val="0"/>
              </a:spcBef>
              <a:spcAft>
                <a:spcPts val="0"/>
              </a:spcAft>
              <a:buClr>
                <a:srgbClr val="FFFFFF"/>
              </a:buClr>
              <a:buSzPts val="3400"/>
              <a:buChar char="■"/>
              <a:defRPr sz="3400" b="0" i="0" u="none" strike="noStrike" cap="none">
                <a:solidFill>
                  <a:srgbClr val="FFFFFF"/>
                </a:solidFill>
              </a:defRPr>
            </a:lvl3pPr>
            <a:lvl4pPr marL="0" marR="0" lvl="3" indent="-215900" algn="ctr" rtl="0">
              <a:spcBef>
                <a:spcPts val="0"/>
              </a:spcBef>
              <a:spcAft>
                <a:spcPts val="0"/>
              </a:spcAft>
              <a:buClr>
                <a:srgbClr val="FFFFFF"/>
              </a:buClr>
              <a:buSzPts val="3400"/>
              <a:buChar char="●"/>
              <a:defRPr sz="3400" b="0" i="0" u="none" strike="noStrike" cap="none">
                <a:solidFill>
                  <a:srgbClr val="FFFFFF"/>
                </a:solidFill>
              </a:defRPr>
            </a:lvl4pPr>
            <a:lvl5pPr marL="0" marR="0" lvl="4" indent="-215900" algn="ctr" rtl="0">
              <a:spcBef>
                <a:spcPts val="0"/>
              </a:spcBef>
              <a:spcAft>
                <a:spcPts val="0"/>
              </a:spcAft>
              <a:buClr>
                <a:srgbClr val="FFFFFF"/>
              </a:buClr>
              <a:buSzPts val="3400"/>
              <a:buChar char="○"/>
              <a:defRPr sz="3400" b="0" i="0" u="none" strike="noStrike" cap="none">
                <a:solidFill>
                  <a:srgbClr val="FFFFFF"/>
                </a:solidFill>
              </a:defRPr>
            </a:lvl5pPr>
            <a:lvl6pPr marL="457131" marR="0" lvl="5" indent="-228531" algn="ctr" rtl="0">
              <a:spcBef>
                <a:spcPts val="0"/>
              </a:spcBef>
              <a:spcAft>
                <a:spcPts val="0"/>
              </a:spcAft>
              <a:buClr>
                <a:srgbClr val="FFFFFF"/>
              </a:buClr>
              <a:buSzPts val="3400"/>
              <a:buChar char="■"/>
              <a:defRPr sz="3400" b="0" i="0" u="none" strike="noStrike" cap="none">
                <a:solidFill>
                  <a:srgbClr val="FFFFFF"/>
                </a:solidFill>
              </a:defRPr>
            </a:lvl6pPr>
            <a:lvl7pPr marL="914261" marR="0" lvl="6" indent="-228461" algn="ctr" rtl="0">
              <a:spcBef>
                <a:spcPts val="0"/>
              </a:spcBef>
              <a:spcAft>
                <a:spcPts val="0"/>
              </a:spcAft>
              <a:buClr>
                <a:srgbClr val="FFFFFF"/>
              </a:buClr>
              <a:buSzPts val="3400"/>
              <a:buChar char="●"/>
              <a:defRPr sz="3400" b="0" i="0" u="none" strike="noStrike" cap="none">
                <a:solidFill>
                  <a:srgbClr val="FFFFFF"/>
                </a:solidFill>
              </a:defRPr>
            </a:lvl7pPr>
            <a:lvl8pPr marL="1371393" marR="0" lvl="7" indent="-228393" algn="ctr" rtl="0">
              <a:spcBef>
                <a:spcPts val="0"/>
              </a:spcBef>
              <a:spcAft>
                <a:spcPts val="0"/>
              </a:spcAft>
              <a:buClr>
                <a:srgbClr val="FFFFFF"/>
              </a:buClr>
              <a:buSzPts val="3400"/>
              <a:buChar char="○"/>
              <a:defRPr sz="3400" b="0" i="0" u="none" strike="noStrike" cap="none">
                <a:solidFill>
                  <a:srgbClr val="FFFFFF"/>
                </a:solidFill>
              </a:defRPr>
            </a:lvl8pPr>
            <a:lvl9pPr marL="1828525" marR="0" lvl="8" indent="-228325" algn="ctr" rtl="0">
              <a:spcBef>
                <a:spcPts val="0"/>
              </a:spcBef>
              <a:spcAft>
                <a:spcPts val="0"/>
              </a:spcAft>
              <a:buClr>
                <a:srgbClr val="FFFFFF"/>
              </a:buClr>
              <a:buSzPts val="3400"/>
              <a:buChar char="■"/>
              <a:defRPr sz="3400" b="0" i="0" u="none" strike="noStrike" cap="none">
                <a:solidFill>
                  <a:srgbClr val="FFFFFF"/>
                </a:solidFill>
              </a:defRPr>
            </a:lvl9pPr>
          </a:lstStyle>
          <a:p>
            <a:endParaRPr/>
          </a:p>
        </p:txBody>
      </p:sp>
      <p:sp>
        <p:nvSpPr>
          <p:cNvPr id="56" name="Google Shape;56;p7"/>
          <p:cNvSpPr txBox="1">
            <a:spLocks noGrp="1"/>
          </p:cNvSpPr>
          <p:nvPr>
            <p:ph type="title" idx="2"/>
          </p:nvPr>
        </p:nvSpPr>
        <p:spPr>
          <a:xfrm>
            <a:off x="4511300" y="4652475"/>
            <a:ext cx="3961200" cy="529200"/>
          </a:xfrm>
          <a:prstGeom prst="rect">
            <a:avLst/>
          </a:prstGeom>
        </p:spPr>
        <p:txBody>
          <a:bodyPr spcFirstLastPara="1" wrap="square" lIns="91425" tIns="91425" rIns="91425" bIns="91425" anchor="ctr" anchorCtr="0">
            <a:noAutofit/>
          </a:bodyPr>
          <a:lstStyle>
            <a:lvl1pPr lvl="0" algn="ctr">
              <a:spcBef>
                <a:spcPts val="0"/>
              </a:spcBef>
              <a:spcAft>
                <a:spcPts val="0"/>
              </a:spcAft>
              <a:buNone/>
              <a:defRPr sz="1900">
                <a:solidFill>
                  <a:srgbClr val="543A22"/>
                </a:solidFill>
              </a:defRPr>
            </a:lvl1pPr>
            <a:lvl2pPr lvl="1" algn="ctr">
              <a:spcBef>
                <a:spcPts val="0"/>
              </a:spcBef>
              <a:spcAft>
                <a:spcPts val="0"/>
              </a:spcAft>
              <a:buNone/>
              <a:defRPr sz="1900">
                <a:solidFill>
                  <a:srgbClr val="543A22"/>
                </a:solidFill>
              </a:defRPr>
            </a:lvl2pPr>
            <a:lvl3pPr lvl="2" algn="ctr">
              <a:spcBef>
                <a:spcPts val="0"/>
              </a:spcBef>
              <a:spcAft>
                <a:spcPts val="0"/>
              </a:spcAft>
              <a:buNone/>
              <a:defRPr sz="1900">
                <a:solidFill>
                  <a:srgbClr val="543A22"/>
                </a:solidFill>
              </a:defRPr>
            </a:lvl3pPr>
            <a:lvl4pPr lvl="3" algn="ctr">
              <a:spcBef>
                <a:spcPts val="0"/>
              </a:spcBef>
              <a:spcAft>
                <a:spcPts val="0"/>
              </a:spcAft>
              <a:buNone/>
              <a:defRPr sz="1900">
                <a:solidFill>
                  <a:srgbClr val="543A22"/>
                </a:solidFill>
              </a:defRPr>
            </a:lvl4pPr>
            <a:lvl5pPr lvl="4" algn="ctr">
              <a:spcBef>
                <a:spcPts val="0"/>
              </a:spcBef>
              <a:spcAft>
                <a:spcPts val="0"/>
              </a:spcAft>
              <a:buNone/>
              <a:defRPr sz="1900">
                <a:solidFill>
                  <a:srgbClr val="543A22"/>
                </a:solidFill>
              </a:defRPr>
            </a:lvl5pPr>
            <a:lvl6pPr lvl="5" algn="ctr">
              <a:spcBef>
                <a:spcPts val="0"/>
              </a:spcBef>
              <a:spcAft>
                <a:spcPts val="0"/>
              </a:spcAft>
              <a:buNone/>
              <a:defRPr sz="1900">
                <a:solidFill>
                  <a:srgbClr val="543A22"/>
                </a:solidFill>
              </a:defRPr>
            </a:lvl6pPr>
            <a:lvl7pPr lvl="6" algn="ctr">
              <a:spcBef>
                <a:spcPts val="0"/>
              </a:spcBef>
              <a:spcAft>
                <a:spcPts val="0"/>
              </a:spcAft>
              <a:buNone/>
              <a:defRPr sz="1900">
                <a:solidFill>
                  <a:srgbClr val="543A22"/>
                </a:solidFill>
              </a:defRPr>
            </a:lvl7pPr>
            <a:lvl8pPr lvl="7" algn="ctr">
              <a:spcBef>
                <a:spcPts val="0"/>
              </a:spcBef>
              <a:spcAft>
                <a:spcPts val="0"/>
              </a:spcAft>
              <a:buNone/>
              <a:defRPr sz="1900">
                <a:solidFill>
                  <a:srgbClr val="543A22"/>
                </a:solidFill>
              </a:defRPr>
            </a:lvl8pPr>
            <a:lvl9pPr lvl="8" algn="ctr">
              <a:spcBef>
                <a:spcPts val="0"/>
              </a:spcBef>
              <a:spcAft>
                <a:spcPts val="0"/>
              </a:spcAft>
              <a:buNone/>
              <a:defRPr sz="1900">
                <a:solidFill>
                  <a:srgbClr val="543A22"/>
                </a:solidFill>
              </a:defRPr>
            </a:lvl9pPr>
          </a:lstStyle>
          <a:p>
            <a:endParaRPr/>
          </a:p>
        </p:txBody>
      </p:sp>
      <p:sp>
        <p:nvSpPr>
          <p:cNvPr id="57" name="Google Shape;57;p7"/>
          <p:cNvSpPr txBox="1">
            <a:spLocks noGrp="1"/>
          </p:cNvSpPr>
          <p:nvPr>
            <p:ph type="subTitle" idx="3"/>
          </p:nvPr>
        </p:nvSpPr>
        <p:spPr>
          <a:xfrm>
            <a:off x="3779900" y="3127500"/>
            <a:ext cx="5492100" cy="529200"/>
          </a:xfrm>
          <a:prstGeom prst="rect">
            <a:avLst/>
          </a:prstGeom>
          <a:noFill/>
          <a:ln>
            <a:noFill/>
          </a:ln>
        </p:spPr>
        <p:txBody>
          <a:bodyPr spcFirstLastPara="1" wrap="square" lIns="91425" tIns="91425" rIns="91425" bIns="91425" anchor="t" anchorCtr="0">
            <a:noAutofit/>
          </a:bodyPr>
          <a:lstStyle>
            <a:lvl1pPr marL="342849" marR="0" lvl="0" indent="-342849" algn="ctr" rtl="0">
              <a:lnSpc>
                <a:spcPct val="100000"/>
              </a:lnSpc>
              <a:spcBef>
                <a:spcPts val="0"/>
              </a:spcBef>
              <a:spcAft>
                <a:spcPts val="0"/>
              </a:spcAft>
              <a:buClr>
                <a:srgbClr val="E1C276"/>
              </a:buClr>
              <a:buSzPts val="2000"/>
              <a:buNone/>
              <a:defRPr sz="2400" i="0" u="none" strike="noStrike" cap="none">
                <a:solidFill>
                  <a:srgbClr val="E1C276"/>
                </a:solidFill>
              </a:defRPr>
            </a:lvl1pPr>
            <a:lvl2pPr marL="457131" marR="0" lvl="1" indent="-12631" algn="ctr" rtl="0">
              <a:lnSpc>
                <a:spcPct val="100000"/>
              </a:lnSpc>
              <a:spcBef>
                <a:spcPts val="200"/>
              </a:spcBef>
              <a:spcAft>
                <a:spcPts val="0"/>
              </a:spcAft>
              <a:buClr>
                <a:srgbClr val="FFFFFF"/>
              </a:buClr>
              <a:buSzPts val="1800"/>
              <a:buFont typeface="Arial"/>
              <a:buNone/>
              <a:defRPr sz="1900" b="0" i="0" u="none" strike="noStrike" cap="none">
                <a:solidFill>
                  <a:srgbClr val="FFFFFF"/>
                </a:solidFill>
                <a:latin typeface="Arial"/>
                <a:ea typeface="Arial"/>
                <a:cs typeface="Arial"/>
                <a:sym typeface="Arial"/>
              </a:defRPr>
            </a:lvl2pPr>
            <a:lvl3pPr marL="914261" marR="0" lvl="2" indent="-12561" algn="ctr" rtl="0">
              <a:lnSpc>
                <a:spcPct val="100000"/>
              </a:lnSpc>
              <a:spcBef>
                <a:spcPts val="600"/>
              </a:spcBef>
              <a:spcAft>
                <a:spcPts val="0"/>
              </a:spcAft>
              <a:buClr>
                <a:srgbClr val="FFFFFF"/>
              </a:buClr>
              <a:buSzPts val="1400"/>
              <a:buFont typeface="Arial"/>
              <a:buNone/>
              <a:defRPr sz="1600" b="0" i="0" u="none" strike="noStrike" cap="none">
                <a:solidFill>
                  <a:srgbClr val="FFFFFF"/>
                </a:solidFill>
                <a:latin typeface="Arial"/>
                <a:ea typeface="Arial"/>
                <a:cs typeface="Arial"/>
                <a:sym typeface="Arial"/>
              </a:defRPr>
            </a:lvl3pPr>
            <a:lvl4pPr marL="1371393" marR="0" lvl="3" indent="-12493" algn="ctr" rtl="0">
              <a:lnSpc>
                <a:spcPct val="100000"/>
              </a:lnSpc>
              <a:spcBef>
                <a:spcPts val="600"/>
              </a:spcBef>
              <a:spcAft>
                <a:spcPts val="0"/>
              </a:spcAft>
              <a:buClr>
                <a:srgbClr val="FFFFFF"/>
              </a:buClr>
              <a:buSzPts val="1400"/>
              <a:buFont typeface="Arial"/>
              <a:buNone/>
              <a:defRPr sz="1500" b="0" i="0" u="none" strike="noStrike" cap="none">
                <a:solidFill>
                  <a:srgbClr val="FFFFFF"/>
                </a:solidFill>
                <a:latin typeface="Arial"/>
                <a:ea typeface="Arial"/>
                <a:cs typeface="Arial"/>
                <a:sym typeface="Arial"/>
              </a:defRPr>
            </a:lvl4pPr>
            <a:lvl5pPr marL="1828525" marR="0" lvl="4" indent="-12425" algn="ctr" rtl="0">
              <a:lnSpc>
                <a:spcPct val="100000"/>
              </a:lnSpc>
              <a:spcBef>
                <a:spcPts val="600"/>
              </a:spcBef>
              <a:spcAft>
                <a:spcPts val="0"/>
              </a:spcAft>
              <a:buClr>
                <a:srgbClr val="FFFFFF"/>
              </a:buClr>
              <a:buSzPts val="1400"/>
              <a:buFont typeface="Arial"/>
              <a:buNone/>
              <a:defRPr sz="2100" b="0" i="0" u="none" strike="noStrike" cap="none">
                <a:solidFill>
                  <a:srgbClr val="FFFFFF"/>
                </a:solidFill>
                <a:latin typeface="Arial"/>
                <a:ea typeface="Arial"/>
                <a:cs typeface="Arial"/>
                <a:sym typeface="Arial"/>
              </a:defRPr>
            </a:lvl5pPr>
            <a:lvl6pPr marL="2285657" marR="0" lvl="5" indent="-12357" algn="ctr" rtl="0">
              <a:lnSpc>
                <a:spcPct val="100000"/>
              </a:lnSpc>
              <a:spcBef>
                <a:spcPts val="6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6pPr>
            <a:lvl7pPr marL="2742788" marR="0" lvl="6" indent="-12288"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7pPr>
            <a:lvl8pPr marL="3199918" marR="0" lvl="7" indent="-12218"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8pPr>
            <a:lvl9pPr marL="3657050" marR="0" lvl="8" indent="-12150"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354"/>
        <p:cNvGrpSpPr/>
        <p:nvPr/>
      </p:nvGrpSpPr>
      <p:grpSpPr>
        <a:xfrm>
          <a:off x="0" y="0"/>
          <a:ext cx="0" cy="0"/>
          <a:chOff x="0" y="0"/>
          <a:chExt cx="0" cy="0"/>
        </a:xfrm>
      </p:grpSpPr>
      <p:pic>
        <p:nvPicPr>
          <p:cNvPr id="355" name="Google Shape;355;p51"/>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56" name="Google Shape;356;p51"/>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7" name="Google Shape;357;p5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8" name="Google Shape;358;p51"/>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9" name="Google Shape;359;p5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0" name="Google Shape;360;p51"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361"/>
        <p:cNvGrpSpPr/>
        <p:nvPr/>
      </p:nvGrpSpPr>
      <p:grpSpPr>
        <a:xfrm>
          <a:off x="0" y="0"/>
          <a:ext cx="0" cy="0"/>
          <a:chOff x="0" y="0"/>
          <a:chExt cx="0" cy="0"/>
        </a:xfrm>
      </p:grpSpPr>
      <p:pic>
        <p:nvPicPr>
          <p:cNvPr id="362" name="Google Shape;362;p52"/>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63" name="Google Shape;363;p52"/>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64" name="Google Shape;364;p5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65" name="Google Shape;365;p52"/>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66" name="Google Shape;366;p5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7" name="Google Shape;367;p52"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368"/>
        <p:cNvGrpSpPr/>
        <p:nvPr/>
      </p:nvGrpSpPr>
      <p:grpSpPr>
        <a:xfrm>
          <a:off x="0" y="0"/>
          <a:ext cx="0" cy="0"/>
          <a:chOff x="0" y="0"/>
          <a:chExt cx="0" cy="0"/>
        </a:xfrm>
      </p:grpSpPr>
      <p:pic>
        <p:nvPicPr>
          <p:cNvPr id="369" name="Google Shape;369;p53"/>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0" name="Google Shape;370;p53"/>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1" name="Google Shape;371;p53"/>
          <p:cNvSpPr txBox="1">
            <a:spLocks noGrp="1"/>
          </p:cNvSpPr>
          <p:nvPr>
            <p:ph type="title"/>
          </p:nvPr>
        </p:nvSpPr>
        <p:spPr>
          <a:xfrm>
            <a:off x="571500" y="63504"/>
            <a:ext cx="7429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2" name="Google Shape;372;p53"/>
          <p:cNvSpPr txBox="1">
            <a:spLocks noGrp="1"/>
          </p:cNvSpPr>
          <p:nvPr>
            <p:ph type="body" idx="1"/>
          </p:nvPr>
        </p:nvSpPr>
        <p:spPr>
          <a:xfrm>
            <a:off x="571500" y="1611888"/>
            <a:ext cx="72816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73" name="Google Shape;373;p53"/>
          <p:cNvSpPr txBox="1">
            <a:spLocks noGrp="1"/>
          </p:cNvSpPr>
          <p:nvPr>
            <p:ph type="body" idx="2"/>
          </p:nvPr>
        </p:nvSpPr>
        <p:spPr>
          <a:xfrm>
            <a:off x="571500" y="1097179"/>
            <a:ext cx="74295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74" name="Google Shape;374;p53"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375"/>
        <p:cNvGrpSpPr/>
        <p:nvPr/>
      </p:nvGrpSpPr>
      <p:grpSpPr>
        <a:xfrm>
          <a:off x="0" y="0"/>
          <a:ext cx="0" cy="0"/>
          <a:chOff x="0" y="0"/>
          <a:chExt cx="0" cy="0"/>
        </a:xfrm>
      </p:grpSpPr>
      <p:pic>
        <p:nvPicPr>
          <p:cNvPr id="376" name="Google Shape;376;p54"/>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7" name="Google Shape;377;p54"/>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8" name="Google Shape;378;p5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9" name="Google Shape;379;p5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0" name="Google Shape;380;p5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1" name="Google Shape;381;p54"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382"/>
        <p:cNvGrpSpPr/>
        <p:nvPr/>
      </p:nvGrpSpPr>
      <p:grpSpPr>
        <a:xfrm>
          <a:off x="0" y="0"/>
          <a:ext cx="0" cy="0"/>
          <a:chOff x="0" y="0"/>
          <a:chExt cx="0" cy="0"/>
        </a:xfrm>
      </p:grpSpPr>
      <p:pic>
        <p:nvPicPr>
          <p:cNvPr id="383" name="Google Shape;383;p55"/>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84" name="Google Shape;384;p55"/>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85" name="Google Shape;385;p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86" name="Google Shape;386;p55"/>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7" name="Google Shape;387;p5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8" name="Google Shape;388;p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389"/>
        <p:cNvGrpSpPr/>
        <p:nvPr/>
      </p:nvGrpSpPr>
      <p:grpSpPr>
        <a:xfrm>
          <a:off x="0" y="0"/>
          <a:ext cx="0" cy="0"/>
          <a:chOff x="0" y="0"/>
          <a:chExt cx="0" cy="0"/>
        </a:xfrm>
      </p:grpSpPr>
      <p:pic>
        <p:nvPicPr>
          <p:cNvPr id="390" name="Google Shape;390;p5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1" name="Google Shape;391;p5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2" name="Google Shape;392;p56"/>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93" name="Google Shape;393;p5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394" name="Google Shape;394;p56"/>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800"/>
              <a:buNone/>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95"/>
        <p:cNvGrpSpPr/>
        <p:nvPr/>
      </p:nvGrpSpPr>
      <p:grpSpPr>
        <a:xfrm>
          <a:off x="0" y="0"/>
          <a:ext cx="0" cy="0"/>
          <a:chOff x="0" y="0"/>
          <a:chExt cx="0" cy="0"/>
        </a:xfrm>
      </p:grpSpPr>
      <p:pic>
        <p:nvPicPr>
          <p:cNvPr id="396" name="Google Shape;396;p57"/>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7" name="Google Shape;397;p57"/>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98" name="Google Shape;398;p5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9" name="Google Shape;399;p5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0" name="Google Shape;400;p5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401"/>
        <p:cNvGrpSpPr/>
        <p:nvPr/>
      </p:nvGrpSpPr>
      <p:grpSpPr>
        <a:xfrm>
          <a:off x="0" y="0"/>
          <a:ext cx="0" cy="0"/>
          <a:chOff x="0" y="0"/>
          <a:chExt cx="0" cy="0"/>
        </a:xfrm>
      </p:grpSpPr>
      <p:pic>
        <p:nvPicPr>
          <p:cNvPr id="402" name="Google Shape;402;p5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3" name="Google Shape;403;p5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04" name="Google Shape;404;p58"/>
          <p:cNvSpPr txBox="1">
            <a:spLocks noGrp="1"/>
          </p:cNvSpPr>
          <p:nvPr>
            <p:ph type="body" idx="1"/>
          </p:nvPr>
        </p:nvSpPr>
        <p:spPr>
          <a:xfrm>
            <a:off x="571499" y="1611888"/>
            <a:ext cx="47994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05" name="Google Shape;405;p5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6" name="Google Shape;406;p58"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407"/>
        <p:cNvGrpSpPr/>
        <p:nvPr/>
      </p:nvGrpSpPr>
      <p:grpSpPr>
        <a:xfrm>
          <a:off x="0" y="0"/>
          <a:ext cx="0" cy="0"/>
          <a:chOff x="0" y="0"/>
          <a:chExt cx="0" cy="0"/>
        </a:xfrm>
      </p:grpSpPr>
      <p:pic>
        <p:nvPicPr>
          <p:cNvPr id="408" name="Google Shape;408;p59"/>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9" name="Google Shape;409;p59"/>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410" name="Google Shape;410;p59"/>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2900" algn="l" rtl="0">
              <a:lnSpc>
                <a:spcPct val="100000"/>
              </a:lnSpc>
              <a:spcBef>
                <a:spcPts val="300"/>
              </a:spcBef>
              <a:spcAft>
                <a:spcPts val="0"/>
              </a:spcAft>
              <a:buSzPts val="1800"/>
              <a:buChar char="•"/>
              <a:defRPr>
                <a:solidFill>
                  <a:srgbClr val="424145"/>
                </a:solidFill>
              </a:defRPr>
            </a:lvl2pPr>
            <a:lvl3pPr marL="1371600" lvl="2" indent="-330200" algn="l" rtl="0">
              <a:lnSpc>
                <a:spcPct val="100000"/>
              </a:lnSpc>
              <a:spcBef>
                <a:spcPts val="600"/>
              </a:spcBef>
              <a:spcAft>
                <a:spcPts val="0"/>
              </a:spcAft>
              <a:buSzPts val="1600"/>
              <a:buChar char="•"/>
              <a:defRPr>
                <a:solidFill>
                  <a:srgbClr val="424145"/>
                </a:solidFill>
              </a:defRPr>
            </a:lvl3pPr>
            <a:lvl4pPr marL="1828800" lvl="3" indent="-317500" algn="l" rtl="0">
              <a:lnSpc>
                <a:spcPct val="100000"/>
              </a:lnSpc>
              <a:spcBef>
                <a:spcPts val="600"/>
              </a:spcBef>
              <a:spcAft>
                <a:spcPts val="0"/>
              </a:spcAft>
              <a:buSzPts val="1400"/>
              <a:buChar char="•"/>
              <a:defRPr>
                <a:solidFill>
                  <a:srgbClr val="424145"/>
                </a:solidFill>
              </a:defRPr>
            </a:lvl4pPr>
            <a:lvl5pPr marL="2286000" lvl="4" indent="-228600" algn="l" rtl="0">
              <a:lnSpc>
                <a:spcPct val="100000"/>
              </a:lnSpc>
              <a:spcBef>
                <a:spcPts val="600"/>
              </a:spcBef>
              <a:spcAft>
                <a:spcPts val="0"/>
              </a:spcAft>
              <a:buSzPts val="1400"/>
              <a:buNone/>
              <a:defRPr>
                <a:solidFill>
                  <a:srgbClr val="424145"/>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1" name="Google Shape;411;p59"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2" name="Google Shape;412;p59"/>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413"/>
        <p:cNvGrpSpPr/>
        <p:nvPr/>
      </p:nvGrpSpPr>
      <p:grpSpPr>
        <a:xfrm>
          <a:off x="0" y="0"/>
          <a:ext cx="0" cy="0"/>
          <a:chOff x="0" y="0"/>
          <a:chExt cx="0" cy="0"/>
        </a:xfrm>
      </p:grpSpPr>
      <p:pic>
        <p:nvPicPr>
          <p:cNvPr id="414" name="Google Shape;414;p60"/>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15" name="Google Shape;415;p6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16" name="Google Shape;416;p60"/>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17" name="Google Shape;417;p6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8" name="Google Shape;418;p60"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9" name="Google Shape;419;p60"/>
          <p:cNvSpPr txBox="1">
            <a:spLocks noGrp="1"/>
          </p:cNvSpPr>
          <p:nvPr>
            <p:ph type="body" idx="3"/>
          </p:nvPr>
        </p:nvSpPr>
        <p:spPr>
          <a:xfrm>
            <a:off x="8248564" y="3736209"/>
            <a:ext cx="31470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200"/>
              <a:buNone/>
              <a:defRPr sz="2200">
                <a:solidFill>
                  <a:schemeClr val="lt1"/>
                </a:solidFill>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D_Title Slide">
  <p:cSld name="Title Slide_A_1_1">
    <p:bg>
      <p:bgPr>
        <a:solidFill>
          <a:schemeClr val="lt1"/>
        </a:solidFill>
        <a:effectLst/>
      </p:bgPr>
    </p:bg>
    <p:spTree>
      <p:nvGrpSpPr>
        <p:cNvPr id="1" name="Shape 58"/>
        <p:cNvGrpSpPr/>
        <p:nvPr/>
      </p:nvGrpSpPr>
      <p:grpSpPr>
        <a:xfrm>
          <a:off x="0" y="0"/>
          <a:ext cx="0" cy="0"/>
          <a:chOff x="0" y="0"/>
          <a:chExt cx="0" cy="0"/>
        </a:xfrm>
      </p:grpSpPr>
      <p:pic>
        <p:nvPicPr>
          <p:cNvPr id="59" name="Google Shape;59;p8" descr="Slide02.jpg"/>
          <p:cNvPicPr preferRelativeResize="0"/>
          <p:nvPr/>
        </p:nvPicPr>
        <p:blipFill>
          <a:blip r:embed="rId2">
            <a:alphaModFix/>
          </a:blip>
          <a:stretch>
            <a:fillRect/>
          </a:stretch>
        </p:blipFill>
        <p:spPr>
          <a:xfrm>
            <a:off x="-11650" y="-11650"/>
            <a:ext cx="12217101" cy="6872399"/>
          </a:xfrm>
          <a:prstGeom prst="rect">
            <a:avLst/>
          </a:prstGeom>
          <a:noFill/>
          <a:ln>
            <a:noFill/>
          </a:ln>
        </p:spPr>
      </p:pic>
      <p:sp>
        <p:nvSpPr>
          <p:cNvPr id="60" name="Google Shape;60;p8"/>
          <p:cNvSpPr txBox="1">
            <a:spLocks noGrp="1"/>
          </p:cNvSpPr>
          <p:nvPr>
            <p:ph type="ctrTitle"/>
          </p:nvPr>
        </p:nvSpPr>
        <p:spPr>
          <a:xfrm>
            <a:off x="4025900" y="1968075"/>
            <a:ext cx="5152500" cy="1381800"/>
          </a:xfrm>
          <a:prstGeom prst="rect">
            <a:avLst/>
          </a:prstGeom>
          <a:noFill/>
          <a:ln>
            <a:noFill/>
          </a:ln>
        </p:spPr>
        <p:txBody>
          <a:bodyPr spcFirstLastPara="1" wrap="square" lIns="91425" tIns="91425" rIns="91425" bIns="91425" anchor="b" anchorCtr="0">
            <a:noAutofit/>
          </a:bodyPr>
          <a:lstStyle>
            <a:lvl1pPr marL="0" marR="0" lvl="0" indent="0" algn="ctr" rtl="0">
              <a:lnSpc>
                <a:spcPct val="90000"/>
              </a:lnSpc>
              <a:spcBef>
                <a:spcPts val="0"/>
              </a:spcBef>
              <a:spcAft>
                <a:spcPts val="0"/>
              </a:spcAft>
              <a:buClr>
                <a:srgbClr val="FFFFFF"/>
              </a:buClr>
              <a:buSzPts val="3800"/>
              <a:buNone/>
              <a:defRPr sz="3800" b="0" i="0" u="none" strike="noStrike" cap="none">
                <a:solidFill>
                  <a:srgbClr val="FFFFFF"/>
                </a:solidFill>
              </a:defRPr>
            </a:lvl1pPr>
            <a:lvl2pPr marL="0" marR="0" lvl="1" indent="-215900" algn="ctr" rtl="0">
              <a:spcBef>
                <a:spcPts val="0"/>
              </a:spcBef>
              <a:spcAft>
                <a:spcPts val="0"/>
              </a:spcAft>
              <a:buClr>
                <a:srgbClr val="FFFFFF"/>
              </a:buClr>
              <a:buSzPts val="3400"/>
              <a:buChar char="○"/>
              <a:defRPr sz="3400" b="0" i="0" u="none" strike="noStrike" cap="none">
                <a:solidFill>
                  <a:srgbClr val="FFFFFF"/>
                </a:solidFill>
              </a:defRPr>
            </a:lvl2pPr>
            <a:lvl3pPr marL="0" marR="0" lvl="2" indent="-215900" algn="ctr" rtl="0">
              <a:spcBef>
                <a:spcPts val="0"/>
              </a:spcBef>
              <a:spcAft>
                <a:spcPts val="0"/>
              </a:spcAft>
              <a:buClr>
                <a:srgbClr val="FFFFFF"/>
              </a:buClr>
              <a:buSzPts val="3400"/>
              <a:buChar char="■"/>
              <a:defRPr sz="3400" b="0" i="0" u="none" strike="noStrike" cap="none">
                <a:solidFill>
                  <a:srgbClr val="FFFFFF"/>
                </a:solidFill>
              </a:defRPr>
            </a:lvl3pPr>
            <a:lvl4pPr marL="0" marR="0" lvl="3" indent="-215900" algn="ctr" rtl="0">
              <a:spcBef>
                <a:spcPts val="0"/>
              </a:spcBef>
              <a:spcAft>
                <a:spcPts val="0"/>
              </a:spcAft>
              <a:buClr>
                <a:srgbClr val="FFFFFF"/>
              </a:buClr>
              <a:buSzPts val="3400"/>
              <a:buChar char="●"/>
              <a:defRPr sz="3400" b="0" i="0" u="none" strike="noStrike" cap="none">
                <a:solidFill>
                  <a:srgbClr val="FFFFFF"/>
                </a:solidFill>
              </a:defRPr>
            </a:lvl4pPr>
            <a:lvl5pPr marL="0" marR="0" lvl="4" indent="-215900" algn="ctr" rtl="0">
              <a:spcBef>
                <a:spcPts val="0"/>
              </a:spcBef>
              <a:spcAft>
                <a:spcPts val="0"/>
              </a:spcAft>
              <a:buClr>
                <a:srgbClr val="FFFFFF"/>
              </a:buClr>
              <a:buSzPts val="3400"/>
              <a:buChar char="○"/>
              <a:defRPr sz="3400" b="0" i="0" u="none" strike="noStrike" cap="none">
                <a:solidFill>
                  <a:srgbClr val="FFFFFF"/>
                </a:solidFill>
              </a:defRPr>
            </a:lvl5pPr>
            <a:lvl6pPr marL="457131" marR="0" lvl="5" indent="-228531" algn="ctr" rtl="0">
              <a:spcBef>
                <a:spcPts val="0"/>
              </a:spcBef>
              <a:spcAft>
                <a:spcPts val="0"/>
              </a:spcAft>
              <a:buClr>
                <a:srgbClr val="FFFFFF"/>
              </a:buClr>
              <a:buSzPts val="3400"/>
              <a:buChar char="■"/>
              <a:defRPr sz="3400" b="0" i="0" u="none" strike="noStrike" cap="none">
                <a:solidFill>
                  <a:srgbClr val="FFFFFF"/>
                </a:solidFill>
              </a:defRPr>
            </a:lvl6pPr>
            <a:lvl7pPr marL="914261" marR="0" lvl="6" indent="-228461" algn="ctr" rtl="0">
              <a:spcBef>
                <a:spcPts val="0"/>
              </a:spcBef>
              <a:spcAft>
                <a:spcPts val="0"/>
              </a:spcAft>
              <a:buClr>
                <a:srgbClr val="FFFFFF"/>
              </a:buClr>
              <a:buSzPts val="3400"/>
              <a:buChar char="●"/>
              <a:defRPr sz="3400" b="0" i="0" u="none" strike="noStrike" cap="none">
                <a:solidFill>
                  <a:srgbClr val="FFFFFF"/>
                </a:solidFill>
              </a:defRPr>
            </a:lvl7pPr>
            <a:lvl8pPr marL="1371393" marR="0" lvl="7" indent="-228393" algn="ctr" rtl="0">
              <a:spcBef>
                <a:spcPts val="0"/>
              </a:spcBef>
              <a:spcAft>
                <a:spcPts val="0"/>
              </a:spcAft>
              <a:buClr>
                <a:srgbClr val="FFFFFF"/>
              </a:buClr>
              <a:buSzPts val="3400"/>
              <a:buChar char="○"/>
              <a:defRPr sz="3400" b="0" i="0" u="none" strike="noStrike" cap="none">
                <a:solidFill>
                  <a:srgbClr val="FFFFFF"/>
                </a:solidFill>
              </a:defRPr>
            </a:lvl8pPr>
            <a:lvl9pPr marL="1828525" marR="0" lvl="8" indent="-228325" algn="ctr" rtl="0">
              <a:spcBef>
                <a:spcPts val="0"/>
              </a:spcBef>
              <a:spcAft>
                <a:spcPts val="0"/>
              </a:spcAft>
              <a:buClr>
                <a:srgbClr val="FFFFFF"/>
              </a:buClr>
              <a:buSzPts val="3400"/>
              <a:buChar char="■"/>
              <a:defRPr sz="3400" b="0" i="0" u="none" strike="noStrike" cap="none">
                <a:solidFill>
                  <a:srgbClr val="FFFFFF"/>
                </a:solidFill>
              </a:defRPr>
            </a:lvl9pPr>
          </a:lstStyle>
          <a:p>
            <a:endParaRPr/>
          </a:p>
        </p:txBody>
      </p:sp>
      <p:sp>
        <p:nvSpPr>
          <p:cNvPr id="61" name="Google Shape;61;p8"/>
          <p:cNvSpPr txBox="1">
            <a:spLocks noGrp="1"/>
          </p:cNvSpPr>
          <p:nvPr>
            <p:ph type="subTitle" idx="1"/>
          </p:nvPr>
        </p:nvSpPr>
        <p:spPr>
          <a:xfrm>
            <a:off x="3856100" y="3203700"/>
            <a:ext cx="5492100" cy="529200"/>
          </a:xfrm>
          <a:prstGeom prst="rect">
            <a:avLst/>
          </a:prstGeom>
          <a:noFill/>
          <a:ln>
            <a:noFill/>
          </a:ln>
        </p:spPr>
        <p:txBody>
          <a:bodyPr spcFirstLastPara="1" wrap="square" lIns="91425" tIns="91425" rIns="91425" bIns="91425" anchor="t" anchorCtr="0">
            <a:noAutofit/>
          </a:bodyPr>
          <a:lstStyle>
            <a:lvl1pPr marL="342849" marR="0" lvl="0" indent="-342849" algn="ctr" rtl="0">
              <a:lnSpc>
                <a:spcPct val="100000"/>
              </a:lnSpc>
              <a:spcBef>
                <a:spcPts val="0"/>
              </a:spcBef>
              <a:spcAft>
                <a:spcPts val="0"/>
              </a:spcAft>
              <a:buClr>
                <a:srgbClr val="E1C276"/>
              </a:buClr>
              <a:buSzPts val="2000"/>
              <a:buNone/>
              <a:defRPr sz="2400" i="0" u="none" strike="noStrike" cap="none">
                <a:solidFill>
                  <a:srgbClr val="E1C276"/>
                </a:solidFill>
              </a:defRPr>
            </a:lvl1pPr>
            <a:lvl2pPr marL="457131" marR="0" lvl="1" indent="-12631" algn="ctr" rtl="0">
              <a:lnSpc>
                <a:spcPct val="100000"/>
              </a:lnSpc>
              <a:spcBef>
                <a:spcPts val="200"/>
              </a:spcBef>
              <a:spcAft>
                <a:spcPts val="0"/>
              </a:spcAft>
              <a:buClr>
                <a:srgbClr val="FFFFFF"/>
              </a:buClr>
              <a:buSzPts val="1800"/>
              <a:buFont typeface="Arial"/>
              <a:buNone/>
              <a:defRPr sz="1900" b="0" i="0" u="none" strike="noStrike" cap="none">
                <a:solidFill>
                  <a:srgbClr val="FFFFFF"/>
                </a:solidFill>
                <a:latin typeface="Arial"/>
                <a:ea typeface="Arial"/>
                <a:cs typeface="Arial"/>
                <a:sym typeface="Arial"/>
              </a:defRPr>
            </a:lvl2pPr>
            <a:lvl3pPr marL="914261" marR="0" lvl="2" indent="-12561" algn="ctr" rtl="0">
              <a:lnSpc>
                <a:spcPct val="100000"/>
              </a:lnSpc>
              <a:spcBef>
                <a:spcPts val="600"/>
              </a:spcBef>
              <a:spcAft>
                <a:spcPts val="0"/>
              </a:spcAft>
              <a:buClr>
                <a:srgbClr val="FFFFFF"/>
              </a:buClr>
              <a:buSzPts val="1400"/>
              <a:buFont typeface="Arial"/>
              <a:buNone/>
              <a:defRPr sz="1600" b="0" i="0" u="none" strike="noStrike" cap="none">
                <a:solidFill>
                  <a:srgbClr val="FFFFFF"/>
                </a:solidFill>
                <a:latin typeface="Arial"/>
                <a:ea typeface="Arial"/>
                <a:cs typeface="Arial"/>
                <a:sym typeface="Arial"/>
              </a:defRPr>
            </a:lvl3pPr>
            <a:lvl4pPr marL="1371393" marR="0" lvl="3" indent="-12493" algn="ctr" rtl="0">
              <a:lnSpc>
                <a:spcPct val="100000"/>
              </a:lnSpc>
              <a:spcBef>
                <a:spcPts val="600"/>
              </a:spcBef>
              <a:spcAft>
                <a:spcPts val="0"/>
              </a:spcAft>
              <a:buClr>
                <a:srgbClr val="FFFFFF"/>
              </a:buClr>
              <a:buSzPts val="1400"/>
              <a:buFont typeface="Arial"/>
              <a:buNone/>
              <a:defRPr sz="1500" b="0" i="0" u="none" strike="noStrike" cap="none">
                <a:solidFill>
                  <a:srgbClr val="FFFFFF"/>
                </a:solidFill>
                <a:latin typeface="Arial"/>
                <a:ea typeface="Arial"/>
                <a:cs typeface="Arial"/>
                <a:sym typeface="Arial"/>
              </a:defRPr>
            </a:lvl4pPr>
            <a:lvl5pPr marL="1828525" marR="0" lvl="4" indent="-12425" algn="ctr" rtl="0">
              <a:lnSpc>
                <a:spcPct val="100000"/>
              </a:lnSpc>
              <a:spcBef>
                <a:spcPts val="600"/>
              </a:spcBef>
              <a:spcAft>
                <a:spcPts val="0"/>
              </a:spcAft>
              <a:buClr>
                <a:srgbClr val="FFFFFF"/>
              </a:buClr>
              <a:buSzPts val="1400"/>
              <a:buFont typeface="Arial"/>
              <a:buNone/>
              <a:defRPr sz="2100" b="0" i="0" u="none" strike="noStrike" cap="none">
                <a:solidFill>
                  <a:srgbClr val="FFFFFF"/>
                </a:solidFill>
                <a:latin typeface="Arial"/>
                <a:ea typeface="Arial"/>
                <a:cs typeface="Arial"/>
                <a:sym typeface="Arial"/>
              </a:defRPr>
            </a:lvl5pPr>
            <a:lvl6pPr marL="2285657" marR="0" lvl="5" indent="-12357" algn="ctr" rtl="0">
              <a:lnSpc>
                <a:spcPct val="100000"/>
              </a:lnSpc>
              <a:spcBef>
                <a:spcPts val="6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6pPr>
            <a:lvl7pPr marL="2742788" marR="0" lvl="6" indent="-12288"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7pPr>
            <a:lvl8pPr marL="3199918" marR="0" lvl="7" indent="-12218"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8pPr>
            <a:lvl9pPr marL="3657050" marR="0" lvl="8" indent="-12150" algn="ctr" rtl="0">
              <a:lnSpc>
                <a:spcPct val="100000"/>
              </a:lnSpc>
              <a:spcBef>
                <a:spcPts val="400"/>
              </a:spcBef>
              <a:spcAft>
                <a:spcPts val="0"/>
              </a:spcAft>
              <a:buClr>
                <a:srgbClr val="FFFFFF"/>
              </a:buClr>
              <a:buSzPts val="1400"/>
              <a:buFont typeface="Arial"/>
              <a:buNone/>
              <a:defRPr sz="2000" b="0" i="0" u="none" strike="noStrike" cap="none">
                <a:solidFill>
                  <a:srgbClr val="FFFFFF"/>
                </a:solidFill>
                <a:latin typeface="Arial"/>
                <a:ea typeface="Arial"/>
                <a:cs typeface="Arial"/>
                <a:sym typeface="Arial"/>
              </a:defRPr>
            </a:lvl9pPr>
          </a:lstStyle>
          <a:p>
            <a:endParaRPr/>
          </a:p>
        </p:txBody>
      </p:sp>
      <p:sp>
        <p:nvSpPr>
          <p:cNvPr id="62" name="Google Shape;62;p8"/>
          <p:cNvSpPr txBox="1">
            <a:spLocks noGrp="1"/>
          </p:cNvSpPr>
          <p:nvPr>
            <p:ph type="body" idx="2"/>
          </p:nvPr>
        </p:nvSpPr>
        <p:spPr>
          <a:xfrm>
            <a:off x="5043600" y="5424175"/>
            <a:ext cx="3102300" cy="970800"/>
          </a:xfrm>
          <a:prstGeom prst="rect">
            <a:avLst/>
          </a:prstGeom>
          <a:noFill/>
          <a:ln>
            <a:noFill/>
          </a:ln>
        </p:spPr>
        <p:txBody>
          <a:bodyPr spcFirstLastPara="1" wrap="square" lIns="91425" tIns="91425" rIns="91425" bIns="91425" anchor="t" anchorCtr="0">
            <a:noAutofit/>
          </a:bodyPr>
          <a:lstStyle>
            <a:lvl1pPr marL="457200" lvl="0" indent="-228600" algn="ctr" rtl="0">
              <a:spcBef>
                <a:spcPts val="0"/>
              </a:spcBef>
              <a:spcAft>
                <a:spcPts val="0"/>
              </a:spcAft>
              <a:buClr>
                <a:srgbClr val="5B5B5B"/>
              </a:buClr>
              <a:buSzPts val="1500"/>
              <a:buFont typeface="Arial"/>
              <a:buNone/>
              <a:defRPr sz="1500">
                <a:solidFill>
                  <a:srgbClr val="5B5B5B"/>
                </a:solidFill>
                <a:latin typeface="Arial"/>
                <a:ea typeface="Arial"/>
                <a:cs typeface="Arial"/>
                <a:sym typeface="Arial"/>
              </a:defRPr>
            </a:lvl1pPr>
            <a:lvl2pPr marL="914400" lvl="1" indent="-228600" algn="ctr" rtl="0">
              <a:spcBef>
                <a:spcPts val="300"/>
              </a:spcBef>
              <a:spcAft>
                <a:spcPts val="0"/>
              </a:spcAft>
              <a:buClr>
                <a:srgbClr val="5B5B5B"/>
              </a:buClr>
              <a:buSzPts val="1500"/>
              <a:buFont typeface="Arial"/>
              <a:buNone/>
              <a:defRPr sz="1500">
                <a:solidFill>
                  <a:srgbClr val="5B5B5B"/>
                </a:solidFill>
              </a:defRPr>
            </a:lvl2pPr>
            <a:lvl3pPr marL="1371600" marR="0" lvl="2" indent="-228600" algn="ctr" rtl="0">
              <a:lnSpc>
                <a:spcPct val="95000"/>
              </a:lnSpc>
              <a:spcBef>
                <a:spcPts val="300"/>
              </a:spcBef>
              <a:spcAft>
                <a:spcPts val="0"/>
              </a:spcAft>
              <a:buClr>
                <a:srgbClr val="5B5B5B"/>
              </a:buClr>
              <a:buSzPts val="1500"/>
              <a:buFont typeface="Arial"/>
              <a:buNone/>
              <a:defRPr sz="1500">
                <a:solidFill>
                  <a:srgbClr val="5B5B5B"/>
                </a:solidFill>
              </a:defRPr>
            </a:lvl3pPr>
            <a:lvl4pPr marL="1828800" lvl="3" indent="-323850" algn="ctr" rtl="0">
              <a:spcBef>
                <a:spcPts val="0"/>
              </a:spcBef>
              <a:spcAft>
                <a:spcPts val="0"/>
              </a:spcAft>
              <a:buClr>
                <a:srgbClr val="5B5B5B"/>
              </a:buClr>
              <a:buSzPts val="1500"/>
              <a:buChar char="•"/>
              <a:defRPr>
                <a:solidFill>
                  <a:srgbClr val="5B5B5B"/>
                </a:solidFill>
              </a:defRPr>
            </a:lvl4pPr>
            <a:lvl5pPr marL="2286000" lvl="4" indent="-228600" algn="ctr" rtl="0">
              <a:spcBef>
                <a:spcPts val="100"/>
              </a:spcBef>
              <a:spcAft>
                <a:spcPts val="0"/>
              </a:spcAft>
              <a:buClr>
                <a:srgbClr val="5B5B5B"/>
              </a:buClr>
              <a:buSzPts val="1500"/>
              <a:buNone/>
              <a:defRPr sz="1500">
                <a:solidFill>
                  <a:srgbClr val="5B5B5B"/>
                </a:solidFill>
              </a:defRPr>
            </a:lvl5pPr>
            <a:lvl6pPr marL="2743200" lvl="5" indent="-323850" algn="ctr" rtl="0">
              <a:spcBef>
                <a:spcPts val="100"/>
              </a:spcBef>
              <a:spcAft>
                <a:spcPts val="0"/>
              </a:spcAft>
              <a:buClr>
                <a:srgbClr val="5B5B5B"/>
              </a:buClr>
              <a:buSzPts val="1500"/>
              <a:buChar char="•"/>
              <a:defRPr sz="1500">
                <a:solidFill>
                  <a:srgbClr val="5B5B5B"/>
                </a:solidFill>
              </a:defRPr>
            </a:lvl6pPr>
            <a:lvl7pPr marL="3200400" lvl="6" indent="-323850" algn="ctr" rtl="0">
              <a:spcBef>
                <a:spcPts val="0"/>
              </a:spcBef>
              <a:spcAft>
                <a:spcPts val="0"/>
              </a:spcAft>
              <a:buClr>
                <a:srgbClr val="5B5B5B"/>
              </a:buClr>
              <a:buSzPts val="1500"/>
              <a:buChar char="•"/>
              <a:defRPr sz="1500">
                <a:solidFill>
                  <a:srgbClr val="5B5B5B"/>
                </a:solidFill>
              </a:defRPr>
            </a:lvl7pPr>
            <a:lvl8pPr marL="3657600" lvl="7" indent="-323850" algn="ctr" rtl="0">
              <a:spcBef>
                <a:spcPts val="0"/>
              </a:spcBef>
              <a:spcAft>
                <a:spcPts val="0"/>
              </a:spcAft>
              <a:buClr>
                <a:srgbClr val="5B5B5B"/>
              </a:buClr>
              <a:buSzPts val="1500"/>
              <a:buChar char="•"/>
              <a:defRPr sz="1500">
                <a:solidFill>
                  <a:srgbClr val="5B5B5B"/>
                </a:solidFill>
              </a:defRPr>
            </a:lvl8pPr>
            <a:lvl9pPr marL="4114800" lvl="8" indent="-323850" algn="ctr" rtl="0">
              <a:spcBef>
                <a:spcPts val="0"/>
              </a:spcBef>
              <a:spcAft>
                <a:spcPts val="0"/>
              </a:spcAft>
              <a:buClr>
                <a:srgbClr val="5B5B5B"/>
              </a:buClr>
              <a:buSzPts val="1500"/>
              <a:buChar char="•"/>
              <a:defRPr sz="1500">
                <a:solidFill>
                  <a:srgbClr val="5B5B5B"/>
                </a:solidFill>
              </a:defRPr>
            </a:lvl9pPr>
          </a:lstStyle>
          <a:p>
            <a:endParaRPr/>
          </a:p>
        </p:txBody>
      </p:sp>
      <p:sp>
        <p:nvSpPr>
          <p:cNvPr id="63" name="Google Shape;63;p8"/>
          <p:cNvSpPr txBox="1">
            <a:spLocks noGrp="1"/>
          </p:cNvSpPr>
          <p:nvPr>
            <p:ph type="title" idx="3"/>
          </p:nvPr>
        </p:nvSpPr>
        <p:spPr>
          <a:xfrm>
            <a:off x="4587500" y="4652475"/>
            <a:ext cx="3961200" cy="529200"/>
          </a:xfrm>
          <a:prstGeom prst="rect">
            <a:avLst/>
          </a:prstGeom>
        </p:spPr>
        <p:txBody>
          <a:bodyPr spcFirstLastPara="1" wrap="square" lIns="91425" tIns="91425" rIns="91425" bIns="91425" anchor="ctr" anchorCtr="0">
            <a:noAutofit/>
          </a:bodyPr>
          <a:lstStyle>
            <a:lvl1pPr lvl="0" algn="ctr" rtl="0">
              <a:spcBef>
                <a:spcPts val="0"/>
              </a:spcBef>
              <a:spcAft>
                <a:spcPts val="0"/>
              </a:spcAft>
              <a:buNone/>
              <a:defRPr sz="1900">
                <a:solidFill>
                  <a:srgbClr val="543A22"/>
                </a:solidFill>
              </a:defRPr>
            </a:lvl1pPr>
            <a:lvl2pPr lvl="1" algn="ctr" rtl="0">
              <a:spcBef>
                <a:spcPts val="0"/>
              </a:spcBef>
              <a:spcAft>
                <a:spcPts val="0"/>
              </a:spcAft>
              <a:buNone/>
              <a:defRPr sz="1900">
                <a:solidFill>
                  <a:srgbClr val="543A22"/>
                </a:solidFill>
              </a:defRPr>
            </a:lvl2pPr>
            <a:lvl3pPr lvl="2" algn="ctr" rtl="0">
              <a:spcBef>
                <a:spcPts val="0"/>
              </a:spcBef>
              <a:spcAft>
                <a:spcPts val="0"/>
              </a:spcAft>
              <a:buNone/>
              <a:defRPr sz="1900">
                <a:solidFill>
                  <a:srgbClr val="543A22"/>
                </a:solidFill>
              </a:defRPr>
            </a:lvl3pPr>
            <a:lvl4pPr lvl="3" algn="ctr" rtl="0">
              <a:spcBef>
                <a:spcPts val="0"/>
              </a:spcBef>
              <a:spcAft>
                <a:spcPts val="0"/>
              </a:spcAft>
              <a:buNone/>
              <a:defRPr sz="1900">
                <a:solidFill>
                  <a:srgbClr val="543A22"/>
                </a:solidFill>
              </a:defRPr>
            </a:lvl4pPr>
            <a:lvl5pPr lvl="4" algn="ctr" rtl="0">
              <a:spcBef>
                <a:spcPts val="0"/>
              </a:spcBef>
              <a:spcAft>
                <a:spcPts val="0"/>
              </a:spcAft>
              <a:buNone/>
              <a:defRPr sz="1900">
                <a:solidFill>
                  <a:srgbClr val="543A22"/>
                </a:solidFill>
              </a:defRPr>
            </a:lvl5pPr>
            <a:lvl6pPr lvl="5" algn="ctr" rtl="0">
              <a:spcBef>
                <a:spcPts val="0"/>
              </a:spcBef>
              <a:spcAft>
                <a:spcPts val="0"/>
              </a:spcAft>
              <a:buNone/>
              <a:defRPr sz="1900">
                <a:solidFill>
                  <a:srgbClr val="543A22"/>
                </a:solidFill>
              </a:defRPr>
            </a:lvl6pPr>
            <a:lvl7pPr lvl="6" algn="ctr" rtl="0">
              <a:spcBef>
                <a:spcPts val="0"/>
              </a:spcBef>
              <a:spcAft>
                <a:spcPts val="0"/>
              </a:spcAft>
              <a:buNone/>
              <a:defRPr sz="1900">
                <a:solidFill>
                  <a:srgbClr val="543A22"/>
                </a:solidFill>
              </a:defRPr>
            </a:lvl7pPr>
            <a:lvl8pPr lvl="7" algn="ctr" rtl="0">
              <a:spcBef>
                <a:spcPts val="0"/>
              </a:spcBef>
              <a:spcAft>
                <a:spcPts val="0"/>
              </a:spcAft>
              <a:buNone/>
              <a:defRPr sz="1900">
                <a:solidFill>
                  <a:srgbClr val="543A22"/>
                </a:solidFill>
              </a:defRPr>
            </a:lvl8pPr>
            <a:lvl9pPr lvl="8" algn="ctr" rtl="0">
              <a:spcBef>
                <a:spcPts val="0"/>
              </a:spcBef>
              <a:spcAft>
                <a:spcPts val="0"/>
              </a:spcAft>
              <a:buNone/>
              <a:defRPr sz="1900">
                <a:solidFill>
                  <a:srgbClr val="543A22"/>
                </a:solidFill>
              </a:defRPr>
            </a:lvl9pPr>
          </a:lstStyle>
          <a:p>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420"/>
        <p:cNvGrpSpPr/>
        <p:nvPr/>
      </p:nvGrpSpPr>
      <p:grpSpPr>
        <a:xfrm>
          <a:off x="0" y="0"/>
          <a:ext cx="0" cy="0"/>
          <a:chOff x="0" y="0"/>
          <a:chExt cx="0" cy="0"/>
        </a:xfrm>
      </p:grpSpPr>
      <p:pic>
        <p:nvPicPr>
          <p:cNvPr id="421" name="Google Shape;421;p61"/>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22" name="Google Shape;422;p61"/>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3" name="Google Shape;423;p61"/>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24" name="Google Shape;424;p6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25" name="Google Shape;425;p61"/>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426"/>
        <p:cNvGrpSpPr/>
        <p:nvPr/>
      </p:nvGrpSpPr>
      <p:grpSpPr>
        <a:xfrm>
          <a:off x="0" y="0"/>
          <a:ext cx="0" cy="0"/>
          <a:chOff x="0" y="0"/>
          <a:chExt cx="0" cy="0"/>
        </a:xfrm>
      </p:grpSpPr>
      <p:pic>
        <p:nvPicPr>
          <p:cNvPr id="427" name="Google Shape;427;p62"/>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28" name="Google Shape;428;p62"/>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9" name="Google Shape;429;p62"/>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0" name="Google Shape;430;p6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1" name="Google Shape;431;p6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432"/>
        <p:cNvGrpSpPr/>
        <p:nvPr/>
      </p:nvGrpSpPr>
      <p:grpSpPr>
        <a:xfrm>
          <a:off x="0" y="0"/>
          <a:ext cx="0" cy="0"/>
          <a:chOff x="0" y="0"/>
          <a:chExt cx="0" cy="0"/>
        </a:xfrm>
      </p:grpSpPr>
      <p:pic>
        <p:nvPicPr>
          <p:cNvPr id="433" name="Google Shape;433;p6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34" name="Google Shape;434;p63"/>
          <p:cNvSpPr txBox="1">
            <a:spLocks noGrp="1"/>
          </p:cNvSpPr>
          <p:nvPr>
            <p:ph type="body" idx="1"/>
          </p:nvPr>
        </p:nvSpPr>
        <p:spPr>
          <a:xfrm>
            <a:off x="571500" y="1611884"/>
            <a:ext cx="65817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35" name="Google Shape;435;p63"/>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6" name="Google Shape;436;p6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7" name="Google Shape;437;p6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438"/>
        <p:cNvGrpSpPr/>
        <p:nvPr/>
      </p:nvGrpSpPr>
      <p:grpSpPr>
        <a:xfrm>
          <a:off x="0" y="0"/>
          <a:ext cx="0" cy="0"/>
          <a:chOff x="0" y="0"/>
          <a:chExt cx="0" cy="0"/>
        </a:xfrm>
      </p:grpSpPr>
      <p:pic>
        <p:nvPicPr>
          <p:cNvPr id="439" name="Google Shape;439;p64"/>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0" name="Google Shape;440;p64"/>
          <p:cNvSpPr txBox="1">
            <a:spLocks noGrp="1"/>
          </p:cNvSpPr>
          <p:nvPr>
            <p:ph type="body" idx="1"/>
          </p:nvPr>
        </p:nvSpPr>
        <p:spPr>
          <a:xfrm>
            <a:off x="571500" y="1611887"/>
            <a:ext cx="49245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1" name="Google Shape;441;p6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2" name="Google Shape;442;p6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3" name="Google Shape;443;p64"/>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444"/>
        <p:cNvGrpSpPr/>
        <p:nvPr/>
      </p:nvGrpSpPr>
      <p:grpSpPr>
        <a:xfrm>
          <a:off x="0" y="0"/>
          <a:ext cx="0" cy="0"/>
          <a:chOff x="0" y="0"/>
          <a:chExt cx="0" cy="0"/>
        </a:xfrm>
      </p:grpSpPr>
      <p:pic>
        <p:nvPicPr>
          <p:cNvPr id="445" name="Google Shape;445;p65"/>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6" name="Google Shape;446;p65"/>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7" name="Google Shape;447;p65"/>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8" name="Google Shape;448;p6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9" name="Google Shape;449;p6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450"/>
        <p:cNvGrpSpPr/>
        <p:nvPr/>
      </p:nvGrpSpPr>
      <p:grpSpPr>
        <a:xfrm>
          <a:off x="0" y="0"/>
          <a:ext cx="0" cy="0"/>
          <a:chOff x="0" y="0"/>
          <a:chExt cx="0" cy="0"/>
        </a:xfrm>
      </p:grpSpPr>
      <p:pic>
        <p:nvPicPr>
          <p:cNvPr id="451" name="Google Shape;451;p66"/>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52" name="Google Shape;452;p66"/>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3" name="Google Shape;453;p66"/>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4" name="Google Shape;454;p66"/>
          <p:cNvSpPr txBox="1">
            <a:spLocks noGrp="1"/>
          </p:cNvSpPr>
          <p:nvPr>
            <p:ph type="body" idx="3"/>
          </p:nvPr>
        </p:nvSpPr>
        <p:spPr>
          <a:xfrm>
            <a:off x="954448"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5" name="Google Shape;455;p66"/>
          <p:cNvSpPr txBox="1">
            <a:spLocks noGrp="1"/>
          </p:cNvSpPr>
          <p:nvPr>
            <p:ph type="body" idx="4"/>
          </p:nvPr>
        </p:nvSpPr>
        <p:spPr>
          <a:xfrm>
            <a:off x="4392502"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6" name="Google Shape;456;p66"/>
          <p:cNvSpPr>
            <a:spLocks noGrp="1"/>
          </p:cNvSpPr>
          <p:nvPr>
            <p:ph type="pic" idx="5"/>
          </p:nvPr>
        </p:nvSpPr>
        <p:spPr>
          <a:xfrm>
            <a:off x="1491447"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7" name="Google Shape;457;p66"/>
          <p:cNvSpPr>
            <a:spLocks noGrp="1"/>
          </p:cNvSpPr>
          <p:nvPr>
            <p:ph type="pic" idx="6"/>
          </p:nvPr>
        </p:nvSpPr>
        <p:spPr>
          <a:xfrm>
            <a:off x="4929501"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8" name="Google Shape;458;p66"/>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9" name="Google Shape;459;p66"/>
          <p:cNvSpPr txBox="1">
            <a:spLocks noGrp="1"/>
          </p:cNvSpPr>
          <p:nvPr>
            <p:ph type="body" idx="8"/>
          </p:nvPr>
        </p:nvSpPr>
        <p:spPr>
          <a:xfrm>
            <a:off x="7781855"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0" name="Google Shape;460;p66"/>
          <p:cNvSpPr>
            <a:spLocks noGrp="1"/>
          </p:cNvSpPr>
          <p:nvPr>
            <p:ph type="pic" idx="9"/>
          </p:nvPr>
        </p:nvSpPr>
        <p:spPr>
          <a:xfrm>
            <a:off x="8318854"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61" name="Google Shape;461;p6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62" name="Google Shape;462;p66"/>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463"/>
        <p:cNvGrpSpPr/>
        <p:nvPr/>
      </p:nvGrpSpPr>
      <p:grpSpPr>
        <a:xfrm>
          <a:off x="0" y="0"/>
          <a:ext cx="0" cy="0"/>
          <a:chOff x="0" y="0"/>
          <a:chExt cx="0" cy="0"/>
        </a:xfrm>
      </p:grpSpPr>
      <p:pic>
        <p:nvPicPr>
          <p:cNvPr id="464" name="Google Shape;464;p67"/>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65" name="Google Shape;465;p67"/>
          <p:cNvSpPr txBox="1">
            <a:spLocks noGrp="1"/>
          </p:cNvSpPr>
          <p:nvPr>
            <p:ph type="body" idx="1"/>
          </p:nvPr>
        </p:nvSpPr>
        <p:spPr>
          <a:xfrm>
            <a:off x="41889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6" name="Google Shape;466;p67"/>
          <p:cNvSpPr txBox="1">
            <a:spLocks noGrp="1"/>
          </p:cNvSpPr>
          <p:nvPr>
            <p:ph type="body" idx="2"/>
          </p:nvPr>
        </p:nvSpPr>
        <p:spPr>
          <a:xfrm>
            <a:off x="2774348"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7" name="Google Shape;467;p67"/>
          <p:cNvSpPr txBox="1">
            <a:spLocks noGrp="1"/>
          </p:cNvSpPr>
          <p:nvPr>
            <p:ph type="body" idx="3"/>
          </p:nvPr>
        </p:nvSpPr>
        <p:spPr>
          <a:xfrm>
            <a:off x="5090926"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8" name="Google Shape;468;p67"/>
          <p:cNvSpPr txBox="1">
            <a:spLocks noGrp="1"/>
          </p:cNvSpPr>
          <p:nvPr>
            <p:ph type="body" idx="4"/>
          </p:nvPr>
        </p:nvSpPr>
        <p:spPr>
          <a:xfrm>
            <a:off x="2744612"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9" name="Google Shape;469;p67"/>
          <p:cNvSpPr txBox="1">
            <a:spLocks noGrp="1"/>
          </p:cNvSpPr>
          <p:nvPr>
            <p:ph type="body" idx="5"/>
          </p:nvPr>
        </p:nvSpPr>
        <p:spPr>
          <a:xfrm>
            <a:off x="5048381"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0" name="Google Shape;470;p67"/>
          <p:cNvSpPr>
            <a:spLocks noGrp="1"/>
          </p:cNvSpPr>
          <p:nvPr>
            <p:ph type="pic" idx="6"/>
          </p:nvPr>
        </p:nvSpPr>
        <p:spPr>
          <a:xfrm>
            <a:off x="65222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1" name="Google Shape;471;p67"/>
          <p:cNvSpPr>
            <a:spLocks noGrp="1"/>
          </p:cNvSpPr>
          <p:nvPr>
            <p:ph type="pic" idx="7"/>
          </p:nvPr>
        </p:nvSpPr>
        <p:spPr>
          <a:xfrm>
            <a:off x="2971090"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2" name="Google Shape;472;p67"/>
          <p:cNvSpPr>
            <a:spLocks noGrp="1"/>
          </p:cNvSpPr>
          <p:nvPr>
            <p:ph type="pic" idx="8"/>
          </p:nvPr>
        </p:nvSpPr>
        <p:spPr>
          <a:xfrm>
            <a:off x="5250728"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3" name="Google Shape;473;p67"/>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600"/>
              </a:spcBef>
              <a:spcAft>
                <a:spcPts val="0"/>
              </a:spcAft>
              <a:buSzPts val="1400"/>
              <a:buNone/>
              <a:defRPr sz="1400">
                <a:solidFill>
                  <a:schemeClr val="lt1"/>
                </a:solidFill>
              </a:defRPr>
            </a:lvl3pPr>
            <a:lvl4pPr marL="1828800" lvl="3" indent="-228600" algn="l" rtl="0">
              <a:spcBef>
                <a:spcPts val="600"/>
              </a:spcBef>
              <a:spcAft>
                <a:spcPts val="0"/>
              </a:spcAft>
              <a:buSzPts val="1800"/>
              <a:buNone/>
              <a:defRPr sz="1800">
                <a:solidFill>
                  <a:schemeClr val="dk2"/>
                </a:solidFill>
                <a:latin typeface="Salesforce Sans"/>
                <a:ea typeface="Salesforce Sans"/>
                <a:cs typeface="Salesforce Sans"/>
                <a:sym typeface="Salesforce Sans"/>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4" name="Google Shape;474;p67"/>
          <p:cNvSpPr txBox="1">
            <a:spLocks noGrp="1"/>
          </p:cNvSpPr>
          <p:nvPr>
            <p:ph type="body" idx="13"/>
          </p:nvPr>
        </p:nvSpPr>
        <p:spPr>
          <a:xfrm>
            <a:off x="7405120"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5" name="Google Shape;475;p67"/>
          <p:cNvSpPr txBox="1">
            <a:spLocks noGrp="1"/>
          </p:cNvSpPr>
          <p:nvPr>
            <p:ph type="body" idx="14"/>
          </p:nvPr>
        </p:nvSpPr>
        <p:spPr>
          <a:xfrm>
            <a:off x="9721697"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6" name="Google Shape;476;p67"/>
          <p:cNvSpPr txBox="1">
            <a:spLocks noGrp="1"/>
          </p:cNvSpPr>
          <p:nvPr>
            <p:ph type="body" idx="15"/>
          </p:nvPr>
        </p:nvSpPr>
        <p:spPr>
          <a:xfrm>
            <a:off x="736504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7" name="Google Shape;477;p67"/>
          <p:cNvSpPr txBox="1">
            <a:spLocks noGrp="1"/>
          </p:cNvSpPr>
          <p:nvPr>
            <p:ph type="body" idx="16"/>
          </p:nvPr>
        </p:nvSpPr>
        <p:spPr>
          <a:xfrm>
            <a:off x="9681699"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8" name="Google Shape;478;p67"/>
          <p:cNvSpPr>
            <a:spLocks noGrp="1"/>
          </p:cNvSpPr>
          <p:nvPr>
            <p:ph type="pic" idx="17"/>
          </p:nvPr>
        </p:nvSpPr>
        <p:spPr>
          <a:xfrm>
            <a:off x="7560529"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9" name="Google Shape;479;p67"/>
          <p:cNvSpPr>
            <a:spLocks noGrp="1"/>
          </p:cNvSpPr>
          <p:nvPr>
            <p:ph type="pic" idx="18"/>
          </p:nvPr>
        </p:nvSpPr>
        <p:spPr>
          <a:xfrm>
            <a:off x="988404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80" name="Google Shape;480;p6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81" name="Google Shape;481;p67"/>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482"/>
        <p:cNvGrpSpPr/>
        <p:nvPr/>
      </p:nvGrpSpPr>
      <p:grpSpPr>
        <a:xfrm>
          <a:off x="0" y="0"/>
          <a:ext cx="0" cy="0"/>
          <a:chOff x="0" y="0"/>
          <a:chExt cx="0" cy="0"/>
        </a:xfrm>
      </p:grpSpPr>
      <p:pic>
        <p:nvPicPr>
          <p:cNvPr id="483" name="Google Shape;483;p6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84" name="Google Shape;484;p68"/>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4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85" name="Google Shape;485;p68"/>
          <p:cNvSpPr txBox="1">
            <a:spLocks noGrp="1"/>
          </p:cNvSpPr>
          <p:nvPr>
            <p:ph type="body" idx="1"/>
          </p:nvPr>
        </p:nvSpPr>
        <p:spPr>
          <a:xfrm>
            <a:off x="1451040" y="3334782"/>
            <a:ext cx="38832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600"/>
              </a:spcBef>
              <a:spcAft>
                <a:spcPts val="0"/>
              </a:spcAft>
              <a:buSzPts val="1600"/>
              <a:buFont typeface="Arial"/>
              <a:buChar char="​"/>
              <a:defRPr sz="1600">
                <a:solidFill>
                  <a:schemeClr val="lt1"/>
                </a:solidFill>
              </a:defRPr>
            </a:lvl2pPr>
            <a:lvl3pPr marL="1371600" lvl="2" indent="-228600" algn="ctr" rtl="0">
              <a:spcBef>
                <a:spcPts val="600"/>
              </a:spcBef>
              <a:spcAft>
                <a:spcPts val="0"/>
              </a:spcAft>
              <a:buSzPts val="1600"/>
              <a:buNone/>
              <a:defRPr/>
            </a:lvl3pPr>
            <a:lvl4pPr marL="1828800" lvl="3" indent="-228600" algn="ctr" rtl="0">
              <a:spcBef>
                <a:spcPts val="600"/>
              </a:spcBef>
              <a:spcAft>
                <a:spcPts val="0"/>
              </a:spcAft>
              <a:buSzPts val="1400"/>
              <a:buNone/>
              <a:defRPr/>
            </a:lvl4pPr>
            <a:lvl5pPr marL="2286000" lvl="4" indent="-228600" algn="ctr" rtl="0">
              <a:spcBef>
                <a:spcPts val="600"/>
              </a:spcBef>
              <a:spcAft>
                <a:spcPts val="0"/>
              </a:spcAft>
              <a:buSzPts val="2000"/>
              <a:buFont typeface="Arial"/>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486"/>
        <p:cNvGrpSpPr/>
        <p:nvPr/>
      </p:nvGrpSpPr>
      <p:grpSpPr>
        <a:xfrm>
          <a:off x="0" y="0"/>
          <a:ext cx="0" cy="0"/>
          <a:chOff x="0" y="0"/>
          <a:chExt cx="0" cy="0"/>
        </a:xfrm>
      </p:grpSpPr>
      <p:pic>
        <p:nvPicPr>
          <p:cNvPr id="487" name="Google Shape;487;p6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488" name="Google Shape;488;p69"/>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489" name="Google Shape;489;p69"/>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000"/>
              <a:buFont typeface="Salesforce Sans"/>
              <a:buChar char="“"/>
              <a:defRPr sz="30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0" name="Google Shape;490;p69"/>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1" name="Google Shape;491;p6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492"/>
        <p:cNvGrpSpPr/>
        <p:nvPr/>
      </p:nvGrpSpPr>
      <p:grpSpPr>
        <a:xfrm>
          <a:off x="0" y="0"/>
          <a:ext cx="0" cy="0"/>
          <a:chOff x="0" y="0"/>
          <a:chExt cx="0" cy="0"/>
        </a:xfrm>
      </p:grpSpPr>
      <p:pic>
        <p:nvPicPr>
          <p:cNvPr id="493" name="Google Shape;493;p70"/>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494" name="Google Shape;494;p70"/>
          <p:cNvPicPr preferRelativeResize="0"/>
          <p:nvPr/>
        </p:nvPicPr>
        <p:blipFill rotWithShape="1">
          <a:blip r:embed="rId3">
            <a:alphaModFix/>
          </a:blip>
          <a:srcRect l="20588" t="-47000" r="54208" b="47000"/>
          <a:stretch/>
        </p:blipFill>
        <p:spPr>
          <a:xfrm flipH="1">
            <a:off x="6143804" y="6044516"/>
            <a:ext cx="434878" cy="566904"/>
          </a:xfrm>
          <a:prstGeom prst="rect">
            <a:avLst/>
          </a:prstGeom>
          <a:noFill/>
          <a:ln>
            <a:noFill/>
          </a:ln>
        </p:spPr>
      </p:pic>
      <p:sp>
        <p:nvSpPr>
          <p:cNvPr id="495" name="Google Shape;495;p70"/>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6" name="Google Shape;496;p70"/>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7" name="Google Shape;497;p7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pic>
        <p:nvPicPr>
          <p:cNvPr id="498" name="Google Shape;498;p70"/>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E - Basic - Footer">
  <p:cSld name="Basic_1">
    <p:spTree>
      <p:nvGrpSpPr>
        <p:cNvPr id="1" name="Shape 64"/>
        <p:cNvGrpSpPr/>
        <p:nvPr/>
      </p:nvGrpSpPr>
      <p:grpSpPr>
        <a:xfrm>
          <a:off x="0" y="0"/>
          <a:ext cx="0" cy="0"/>
          <a:chOff x="0" y="0"/>
          <a:chExt cx="0" cy="0"/>
        </a:xfrm>
      </p:grpSpPr>
      <p:pic>
        <p:nvPicPr>
          <p:cNvPr id="65" name="Google Shape;65;p9" descr="Salesforce Corporate PowerPoint Template - Official_Chatter Version_Sept16_Google Slides Source_SHORTER.012.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66" name="Google Shape;66;p9"/>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67" name="Google Shape;67;p9"/>
          <p:cNvSpPr txBox="1">
            <a:spLocks noGrp="1"/>
          </p:cNvSpPr>
          <p:nvPr>
            <p:ph type="body" idx="1"/>
          </p:nvPr>
        </p:nvSpPr>
        <p:spPr>
          <a:xfrm>
            <a:off x="571500" y="1688084"/>
            <a:ext cx="11046000" cy="4223700"/>
          </a:xfrm>
          <a:prstGeom prst="rect">
            <a:avLst/>
          </a:prstGeom>
          <a:noFill/>
          <a:ln>
            <a:noFill/>
          </a:ln>
        </p:spPr>
        <p:txBody>
          <a:bodyPr spcFirstLastPara="1" wrap="square" lIns="91425" tIns="91425" rIns="91425" bIns="91425" anchor="t" anchorCtr="0">
            <a:noAutofit/>
          </a:bodyPr>
          <a:lstStyle>
            <a:lvl1pPr marL="457200" lvl="0" indent="-228600" rtl="0">
              <a:lnSpc>
                <a:spcPct val="100000"/>
              </a:lnSpc>
              <a:spcBef>
                <a:spcPts val="1000"/>
              </a:spcBef>
              <a:spcAft>
                <a:spcPts val="0"/>
              </a:spcAft>
              <a:buClr>
                <a:srgbClr val="5B5B5B"/>
              </a:buClr>
              <a:buSzPts val="2000"/>
              <a:buNone/>
              <a:defRPr sz="2000">
                <a:solidFill>
                  <a:srgbClr val="5B5B5B"/>
                </a:solidFill>
              </a:defRPr>
            </a:lvl1pPr>
            <a:lvl2pPr marL="914400" lvl="1" indent="-342900" rtl="0">
              <a:lnSpc>
                <a:spcPct val="100000"/>
              </a:lnSpc>
              <a:spcBef>
                <a:spcPts val="300"/>
              </a:spcBef>
              <a:spcAft>
                <a:spcPts val="0"/>
              </a:spcAft>
              <a:buClr>
                <a:srgbClr val="5B5B5B"/>
              </a:buClr>
              <a:buSzPts val="1800"/>
              <a:buChar char="•"/>
              <a:defRPr>
                <a:solidFill>
                  <a:srgbClr val="5B5B5B"/>
                </a:solidFill>
              </a:defRPr>
            </a:lvl2pPr>
            <a:lvl3pPr marL="1371600" lvl="2" indent="-317500" rtl="0">
              <a:lnSpc>
                <a:spcPct val="100000"/>
              </a:lnSpc>
              <a:spcBef>
                <a:spcPts val="300"/>
              </a:spcBef>
              <a:spcAft>
                <a:spcPts val="0"/>
              </a:spcAft>
              <a:buClr>
                <a:srgbClr val="5B5B5B"/>
              </a:buClr>
              <a:buSzPts val="1400"/>
              <a:buChar char="•"/>
              <a:defRPr>
                <a:solidFill>
                  <a:srgbClr val="5B5B5B"/>
                </a:solidFill>
              </a:defRPr>
            </a:lvl3pPr>
            <a:lvl4pPr marL="1828800" lvl="3" indent="-317500" rtl="0">
              <a:lnSpc>
                <a:spcPct val="100000"/>
              </a:lnSpc>
              <a:spcBef>
                <a:spcPts val="600"/>
              </a:spcBef>
              <a:spcAft>
                <a:spcPts val="0"/>
              </a:spcAft>
              <a:buClr>
                <a:srgbClr val="5B5B5B"/>
              </a:buClr>
              <a:buSzPts val="1400"/>
              <a:buChar char="•"/>
              <a:defRPr>
                <a:solidFill>
                  <a:srgbClr val="5B5B5B"/>
                </a:solidFill>
              </a:defRPr>
            </a:lvl4pPr>
            <a:lvl5pPr marL="2286000" lvl="4" indent="-228600" rtl="0">
              <a:lnSpc>
                <a:spcPct val="100000"/>
              </a:lnSpc>
              <a:spcBef>
                <a:spcPts val="600"/>
              </a:spcBef>
              <a:spcAft>
                <a:spcPts val="0"/>
              </a:spcAft>
              <a:buClr>
                <a:srgbClr val="5B5B5B"/>
              </a:buClr>
              <a:buSzPts val="1400"/>
              <a:buNone/>
              <a:defRPr>
                <a:solidFill>
                  <a:srgbClr val="5B5B5B"/>
                </a:solidFill>
              </a:defRPr>
            </a:lvl5pPr>
            <a:lvl6pPr marL="2743200" lvl="5" indent="-317500" rtl="0">
              <a:spcBef>
                <a:spcPts val="600"/>
              </a:spcBef>
              <a:spcAft>
                <a:spcPts val="0"/>
              </a:spcAft>
              <a:buClr>
                <a:srgbClr val="5B5B5B"/>
              </a:buClr>
              <a:buSzPts val="1400"/>
              <a:buChar char="•"/>
              <a:defRPr sz="2000">
                <a:solidFill>
                  <a:srgbClr val="5B5B5B"/>
                </a:solidFill>
              </a:defRPr>
            </a:lvl6pPr>
            <a:lvl7pPr marL="3200400" lvl="6" indent="-317500" rtl="0">
              <a:spcBef>
                <a:spcPts val="0"/>
              </a:spcBef>
              <a:spcAft>
                <a:spcPts val="0"/>
              </a:spcAft>
              <a:buClr>
                <a:srgbClr val="5B5B5B"/>
              </a:buClr>
              <a:buSzPts val="1400"/>
              <a:buChar char="•"/>
              <a:defRPr sz="2000">
                <a:solidFill>
                  <a:srgbClr val="5B5B5B"/>
                </a:solidFill>
              </a:defRPr>
            </a:lvl7pPr>
            <a:lvl8pPr marL="3657600" lvl="7" indent="-317500" rtl="0">
              <a:spcBef>
                <a:spcPts val="0"/>
              </a:spcBef>
              <a:spcAft>
                <a:spcPts val="0"/>
              </a:spcAft>
              <a:buClr>
                <a:srgbClr val="5B5B5B"/>
              </a:buClr>
              <a:buSzPts val="1400"/>
              <a:buChar char="•"/>
              <a:defRPr sz="2000">
                <a:solidFill>
                  <a:srgbClr val="5B5B5B"/>
                </a:solidFill>
              </a:defRPr>
            </a:lvl8pPr>
            <a:lvl9pPr marL="4114800" lvl="8" indent="-317500" rtl="0">
              <a:spcBef>
                <a:spcPts val="0"/>
              </a:spcBef>
              <a:spcAft>
                <a:spcPts val="0"/>
              </a:spcAft>
              <a:buClr>
                <a:srgbClr val="5B5B5B"/>
              </a:buClr>
              <a:buSzPts val="1400"/>
              <a:buChar char="•"/>
              <a:defRPr sz="2000">
                <a:solidFill>
                  <a:srgbClr val="5B5B5B"/>
                </a:solidFill>
              </a:defRPr>
            </a:lvl9pPr>
          </a:lstStyle>
          <a:p>
            <a:endParaRPr/>
          </a:p>
        </p:txBody>
      </p:sp>
      <p:sp>
        <p:nvSpPr>
          <p:cNvPr id="68" name="Google Shape;68;p9"/>
          <p:cNvSpPr txBox="1">
            <a:spLocks noGrp="1"/>
          </p:cNvSpPr>
          <p:nvPr>
            <p:ph type="body" idx="2"/>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69" name="Google Shape;69;p9"/>
          <p:cNvPicPr preferRelativeResize="0"/>
          <p:nvPr/>
        </p:nvPicPr>
        <p:blipFill rotWithShape="1">
          <a:blip r:embed="rId3">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99"/>
        <p:cNvGrpSpPr/>
        <p:nvPr/>
      </p:nvGrpSpPr>
      <p:grpSpPr>
        <a:xfrm>
          <a:off x="0" y="0"/>
          <a:ext cx="0" cy="0"/>
          <a:chOff x="0" y="0"/>
          <a:chExt cx="0" cy="0"/>
        </a:xfrm>
      </p:grpSpPr>
      <p:pic>
        <p:nvPicPr>
          <p:cNvPr id="500" name="Google Shape;500;p71"/>
          <p:cNvPicPr preferRelativeResize="0"/>
          <p:nvPr/>
        </p:nvPicPr>
        <p:blipFill rotWithShape="1">
          <a:blip r:embed="rId2">
            <a:alphaModFix/>
          </a:blip>
          <a:srcRect/>
          <a:stretch/>
        </p:blipFill>
        <p:spPr>
          <a:xfrm>
            <a:off x="3" y="1791"/>
            <a:ext cx="12188815" cy="6856208"/>
          </a:xfrm>
          <a:prstGeom prst="rect">
            <a:avLst/>
          </a:prstGeom>
          <a:noFill/>
          <a:ln>
            <a:noFill/>
          </a:ln>
        </p:spPr>
      </p:pic>
      <p:pic>
        <p:nvPicPr>
          <p:cNvPr id="501" name="Google Shape;501;p7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2" name="Google Shape;502;p71"/>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3" name="Google Shape;503;p71"/>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504"/>
        <p:cNvGrpSpPr/>
        <p:nvPr/>
      </p:nvGrpSpPr>
      <p:grpSpPr>
        <a:xfrm>
          <a:off x="0" y="0"/>
          <a:ext cx="0" cy="0"/>
          <a:chOff x="0" y="0"/>
          <a:chExt cx="0" cy="0"/>
        </a:xfrm>
      </p:grpSpPr>
      <p:pic>
        <p:nvPicPr>
          <p:cNvPr id="505" name="Google Shape;505;p72"/>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506" name="Google Shape;506;p7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7" name="Google Shape;507;p72"/>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8" name="Google Shape;508;p72"/>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509"/>
        <p:cNvGrpSpPr/>
        <p:nvPr/>
      </p:nvGrpSpPr>
      <p:grpSpPr>
        <a:xfrm>
          <a:off x="0" y="0"/>
          <a:ext cx="0" cy="0"/>
          <a:chOff x="0" y="0"/>
          <a:chExt cx="0" cy="0"/>
        </a:xfrm>
      </p:grpSpPr>
      <p:pic>
        <p:nvPicPr>
          <p:cNvPr id="510" name="Google Shape;510;p7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511" name="Google Shape;511;p7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12" name="Google Shape;512;p7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13" name="Google Shape;513;p73"/>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14" name="Google Shape;514;p73"/>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2900" algn="l" rtl="0">
              <a:spcBef>
                <a:spcPts val="300"/>
              </a:spcBef>
              <a:spcAft>
                <a:spcPts val="0"/>
              </a:spcAft>
              <a:buClr>
                <a:schemeClr val="dk1"/>
              </a:buClr>
              <a:buSzPts val="1800"/>
              <a:buChar char="•"/>
              <a:defRPr>
                <a:solidFill>
                  <a:schemeClr val="accent1"/>
                </a:solidFill>
              </a:defRPr>
            </a:lvl2pPr>
            <a:lvl3pPr marL="1371600" lvl="2" indent="-330200" algn="l" rtl="0">
              <a:spcBef>
                <a:spcPts val="600"/>
              </a:spcBef>
              <a:spcAft>
                <a:spcPts val="0"/>
              </a:spcAft>
              <a:buClr>
                <a:schemeClr val="dk1"/>
              </a:buClr>
              <a:buSzPts val="1600"/>
              <a:buChar char="•"/>
              <a:defRPr>
                <a:solidFill>
                  <a:schemeClr val="accent1"/>
                </a:solidFill>
              </a:defRPr>
            </a:lvl3pPr>
            <a:lvl4pPr marL="1828800" lvl="3" indent="-317500" algn="l" rtl="0">
              <a:spcBef>
                <a:spcPts val="600"/>
              </a:spcBef>
              <a:spcAft>
                <a:spcPts val="0"/>
              </a:spcAft>
              <a:buClr>
                <a:schemeClr val="dk1"/>
              </a:buClr>
              <a:buSzPts val="1400"/>
              <a:buChar char="•"/>
              <a:defRPr>
                <a:solidFill>
                  <a:schemeClr val="accent1"/>
                </a:solidFill>
              </a:defRPr>
            </a:lvl4pPr>
            <a:lvl5pPr marL="2286000" lvl="4" indent="-228600" algn="l" rtl="0">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515"/>
        <p:cNvGrpSpPr/>
        <p:nvPr/>
      </p:nvGrpSpPr>
      <p:grpSpPr>
        <a:xfrm>
          <a:off x="0" y="0"/>
          <a:ext cx="0" cy="0"/>
          <a:chOff x="0" y="0"/>
          <a:chExt cx="0" cy="0"/>
        </a:xfrm>
      </p:grpSpPr>
      <p:sp>
        <p:nvSpPr>
          <p:cNvPr id="516" name="Google Shape;516;p74"/>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alesforce Sans"/>
              <a:ea typeface="Salesforce Sans"/>
              <a:cs typeface="Salesforce Sans"/>
              <a:sym typeface="Salesforce Sans"/>
            </a:endParaRPr>
          </a:p>
        </p:txBody>
      </p:sp>
      <p:sp>
        <p:nvSpPr>
          <p:cNvPr id="517" name="Google Shape;517;p74"/>
          <p:cNvSpPr>
            <a:spLocks noGrp="1"/>
          </p:cNvSpPr>
          <p:nvPr>
            <p:ph type="pic" idx="2"/>
          </p:nvPr>
        </p:nvSpPr>
        <p:spPr>
          <a:xfrm>
            <a:off x="182609" y="178257"/>
            <a:ext cx="3157500" cy="2639400"/>
          </a:xfrm>
          <a:prstGeom prst="rect">
            <a:avLst/>
          </a:prstGeom>
          <a:solidFill>
            <a:schemeClr val="lt2"/>
          </a:solidFill>
          <a:ln>
            <a:noFill/>
          </a:ln>
        </p:spPr>
        <p:txBody>
          <a:bodyPr spcFirstLastPara="1" wrap="square" lIns="457200" tIns="0" rIns="457200" bIns="0" anchor="ctr" anchorCtr="0">
            <a:noAutofit/>
          </a:bodyPr>
          <a:lstStyle>
            <a:lvl1pPr marR="0" lvl="0" algn="ctr" rtl="0">
              <a:spcBef>
                <a:spcPts val="1100"/>
              </a:spcBef>
              <a:spcAft>
                <a:spcPts val="0"/>
              </a:spcAft>
              <a:buClr>
                <a:srgbClr val="7F7F7F"/>
              </a:buClr>
              <a:buSzPts val="1400"/>
              <a:buFont typeface="Arial"/>
              <a:buNone/>
              <a:defRPr sz="14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518" name="Google Shape;518;p74"/>
          <p:cNvSpPr/>
          <p:nvPr/>
        </p:nvSpPr>
        <p:spPr>
          <a:xfrm>
            <a:off x="182609" y="178257"/>
            <a:ext cx="3157500" cy="26394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a:solidFill>
                <a:srgbClr val="FFFFFF"/>
              </a:solidFill>
              <a:latin typeface="Salesforce Sans"/>
              <a:ea typeface="Salesforce Sans"/>
              <a:cs typeface="Salesforce Sans"/>
              <a:sym typeface="Salesforce Sans"/>
            </a:endParaRPr>
          </a:p>
        </p:txBody>
      </p:sp>
      <p:sp>
        <p:nvSpPr>
          <p:cNvPr id="519" name="Google Shape;519;p74"/>
          <p:cNvSpPr txBox="1">
            <a:spLocks noGrp="1"/>
          </p:cNvSpPr>
          <p:nvPr>
            <p:ph type="title"/>
          </p:nvPr>
        </p:nvSpPr>
        <p:spPr>
          <a:xfrm>
            <a:off x="3870664" y="489628"/>
            <a:ext cx="77466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2800"/>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520" name="Google Shape;520;p74" descr="pasted-image.pdf"/>
          <p:cNvPicPr preferRelativeResize="0"/>
          <p:nvPr/>
        </p:nvPicPr>
        <p:blipFill rotWithShape="1">
          <a:blip r:embed="rId2">
            <a:alphaModFix/>
          </a:blip>
          <a:srcRect/>
          <a:stretch/>
        </p:blipFill>
        <p:spPr>
          <a:xfrm>
            <a:off x="1388034" y="5913293"/>
            <a:ext cx="746620" cy="522722"/>
          </a:xfrm>
          <a:prstGeom prst="rect">
            <a:avLst/>
          </a:prstGeom>
          <a:noFill/>
          <a:ln>
            <a:noFill/>
          </a:ln>
        </p:spPr>
      </p:pic>
      <p:cxnSp>
        <p:nvCxnSpPr>
          <p:cNvPr id="521" name="Google Shape;521;p74"/>
          <p:cNvCxnSpPr/>
          <p:nvPr/>
        </p:nvCxnSpPr>
        <p:spPr>
          <a:xfrm rot="10800000">
            <a:off x="1761325" y="5044100"/>
            <a:ext cx="0" cy="744000"/>
          </a:xfrm>
          <a:prstGeom prst="straightConnector1">
            <a:avLst/>
          </a:prstGeom>
          <a:noFill/>
          <a:ln w="9525" cap="flat" cmpd="sng">
            <a:solidFill>
              <a:srgbClr val="BCBABD"/>
            </a:solidFill>
            <a:prstDash val="solid"/>
            <a:round/>
            <a:headEnd type="none" w="sm" len="sm"/>
            <a:tailEnd type="none" w="sm" len="sm"/>
          </a:ln>
        </p:spPr>
      </p:cxnSp>
      <p:sp>
        <p:nvSpPr>
          <p:cNvPr id="522" name="Google Shape;522;p74"/>
          <p:cNvSpPr txBox="1">
            <a:spLocks noGrp="1"/>
          </p:cNvSpPr>
          <p:nvPr>
            <p:ph type="body" idx="1"/>
          </p:nvPr>
        </p:nvSpPr>
        <p:spPr>
          <a:xfrm>
            <a:off x="3870675" y="1703698"/>
            <a:ext cx="7746600" cy="24762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17500" algn="l" rtl="0">
              <a:spcBef>
                <a:spcPts val="300"/>
              </a:spcBef>
              <a:spcAft>
                <a:spcPts val="0"/>
              </a:spcAft>
              <a:buSzPts val="1400"/>
              <a:buChar char="•"/>
              <a:defRPr sz="1400"/>
            </a:lvl2pPr>
            <a:lvl3pPr marL="1371600" lvl="2" indent="-311150" algn="l" rtl="0">
              <a:spcBef>
                <a:spcPts val="600"/>
              </a:spcBef>
              <a:spcAft>
                <a:spcPts val="0"/>
              </a:spcAft>
              <a:buSzPts val="1300"/>
              <a:buChar char="•"/>
              <a:defRPr sz="1300">
                <a:solidFill>
                  <a:schemeClr val="dk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523"/>
        <p:cNvGrpSpPr/>
        <p:nvPr/>
      </p:nvGrpSpPr>
      <p:grpSpPr>
        <a:xfrm>
          <a:off x="0" y="0"/>
          <a:ext cx="0" cy="0"/>
          <a:chOff x="0" y="0"/>
          <a:chExt cx="0" cy="0"/>
        </a:xfrm>
      </p:grpSpPr>
      <p:pic>
        <p:nvPicPr>
          <p:cNvPr id="524" name="Google Shape;524;p75"/>
          <p:cNvPicPr preferRelativeResize="0"/>
          <p:nvPr/>
        </p:nvPicPr>
        <p:blipFill rotWithShape="1">
          <a:blip r:embed="rId2">
            <a:alphaModFix/>
          </a:blip>
          <a:srcRect/>
          <a:stretch/>
        </p:blipFill>
        <p:spPr>
          <a:xfrm>
            <a:off x="2553003" y="3102344"/>
            <a:ext cx="2664561" cy="2223169"/>
          </a:xfrm>
          <a:prstGeom prst="rect">
            <a:avLst/>
          </a:prstGeom>
          <a:noFill/>
          <a:ln>
            <a:noFill/>
          </a:ln>
        </p:spPr>
      </p:pic>
      <p:grpSp>
        <p:nvGrpSpPr>
          <p:cNvPr id="525" name="Google Shape;525;p75"/>
          <p:cNvGrpSpPr/>
          <p:nvPr/>
        </p:nvGrpSpPr>
        <p:grpSpPr>
          <a:xfrm>
            <a:off x="4" y="896"/>
            <a:ext cx="12188815" cy="6856208"/>
            <a:chOff x="4" y="896"/>
            <a:chExt cx="12188815" cy="6856208"/>
          </a:xfrm>
        </p:grpSpPr>
        <p:pic>
          <p:nvPicPr>
            <p:cNvPr id="526" name="Google Shape;526;p75"/>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527" name="Google Shape;527;p75"/>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pic>
        <p:nvPicPr>
          <p:cNvPr id="529" name="Google Shape;529;p75"/>
          <p:cNvPicPr preferRelativeResize="0"/>
          <p:nvPr/>
        </p:nvPicPr>
        <p:blipFill rotWithShape="1">
          <a:blip r:embed="rId4">
            <a:alphaModFix/>
          </a:blip>
          <a:srcRect/>
          <a:stretch/>
        </p:blipFill>
        <p:spPr>
          <a:xfrm>
            <a:off x="3" y="893"/>
            <a:ext cx="12188815" cy="6856208"/>
          </a:xfrm>
          <a:prstGeom prst="rect">
            <a:avLst/>
          </a:prstGeom>
          <a:noFill/>
          <a:ln>
            <a:noFill/>
          </a:ln>
        </p:spPr>
      </p:pic>
      <p:sp>
        <p:nvSpPr>
          <p:cNvPr id="2" name="TextBox 1">
            <a:extLst>
              <a:ext uri="{FF2B5EF4-FFF2-40B4-BE49-F238E27FC236}">
                <a16:creationId xmlns:a16="http://schemas.microsoft.com/office/drawing/2014/main" id="{E5268A12-D04E-2546-95E9-230503ED1A7F}"/>
              </a:ext>
            </a:extLst>
          </p:cNvPr>
          <p:cNvSpPr txBox="1"/>
          <p:nvPr userDrawn="1"/>
        </p:nvSpPr>
        <p:spPr>
          <a:xfrm>
            <a:off x="2471453" y="3599627"/>
            <a:ext cx="3103082" cy="830997"/>
          </a:xfrm>
          <a:prstGeom prst="rect">
            <a:avLst/>
          </a:prstGeom>
          <a:noFill/>
        </p:spPr>
        <p:txBody>
          <a:bodyPr wrap="square" rtlCol="0">
            <a:spAutoFit/>
          </a:bodyPr>
          <a:lstStyle/>
          <a:p>
            <a:r>
              <a:rPr lang="en-US" sz="4800" b="1" dirty="0">
                <a:solidFill>
                  <a:schemeClr val="bg1"/>
                </a:solidFill>
              </a:rPr>
              <a:t>GRACIAS</a:t>
            </a: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531"/>
        <p:cNvGrpSpPr/>
        <p:nvPr/>
      </p:nvGrpSpPr>
      <p:grpSpPr>
        <a:xfrm>
          <a:off x="0" y="0"/>
          <a:ext cx="0" cy="0"/>
          <a:chOff x="0" y="0"/>
          <a:chExt cx="0" cy="0"/>
        </a:xfrm>
      </p:grpSpPr>
      <p:pic>
        <p:nvPicPr>
          <p:cNvPr id="532" name="Google Shape;532;p76"/>
          <p:cNvPicPr preferRelativeResize="0"/>
          <p:nvPr/>
        </p:nvPicPr>
        <p:blipFill rotWithShape="1">
          <a:blip r:embed="rId2">
            <a:alphaModFix/>
          </a:blip>
          <a:srcRect/>
          <a:stretch/>
        </p:blipFill>
        <p:spPr>
          <a:xfrm>
            <a:off x="1" y="893"/>
            <a:ext cx="12188822" cy="6856212"/>
          </a:xfrm>
          <a:prstGeom prst="rect">
            <a:avLst/>
          </a:prstGeom>
          <a:noFill/>
          <a:ln>
            <a:noFill/>
          </a:ln>
        </p:spPr>
      </p:pic>
      <p:sp>
        <p:nvSpPr>
          <p:cNvPr id="533" name="Google Shape;533;p7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34" name="Google Shape;534;p76"/>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35" name="Google Shape;535;p7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36" name="Google Shape;536;p7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537"/>
        <p:cNvGrpSpPr/>
        <p:nvPr/>
      </p:nvGrpSpPr>
      <p:grpSpPr>
        <a:xfrm>
          <a:off x="0" y="0"/>
          <a:ext cx="0" cy="0"/>
          <a:chOff x="0" y="0"/>
          <a:chExt cx="0" cy="0"/>
        </a:xfrm>
      </p:grpSpPr>
      <p:pic>
        <p:nvPicPr>
          <p:cNvPr id="538" name="Google Shape;538;p77"/>
          <p:cNvPicPr preferRelativeResize="0"/>
          <p:nvPr/>
        </p:nvPicPr>
        <p:blipFill rotWithShape="1">
          <a:blip r:embed="rId2">
            <a:alphaModFix/>
          </a:blip>
          <a:srcRect/>
          <a:stretch/>
        </p:blipFill>
        <p:spPr>
          <a:xfrm flipH="1">
            <a:off x="0" y="893"/>
            <a:ext cx="12188822" cy="6856212"/>
          </a:xfrm>
          <a:prstGeom prst="rect">
            <a:avLst/>
          </a:prstGeom>
          <a:noFill/>
          <a:ln>
            <a:noFill/>
          </a:ln>
        </p:spPr>
      </p:pic>
      <p:sp>
        <p:nvSpPr>
          <p:cNvPr id="539" name="Google Shape;539;p7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40" name="Google Shape;540;p7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41" name="Google Shape;541;p7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42" name="Google Shape;542;p7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543"/>
        <p:cNvGrpSpPr/>
        <p:nvPr/>
      </p:nvGrpSpPr>
      <p:grpSpPr>
        <a:xfrm>
          <a:off x="0" y="0"/>
          <a:ext cx="0" cy="0"/>
          <a:chOff x="0" y="0"/>
          <a:chExt cx="0" cy="0"/>
        </a:xfrm>
      </p:grpSpPr>
      <p:sp>
        <p:nvSpPr>
          <p:cNvPr id="544" name="Google Shape;544;p78"/>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a:p>
        </p:txBody>
      </p:sp>
      <p:sp>
        <p:nvSpPr>
          <p:cNvPr id="545" name="Google Shape;545;p78"/>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a:p>
        </p:txBody>
      </p:sp>
      <p:cxnSp>
        <p:nvCxnSpPr>
          <p:cNvPr id="546" name="Google Shape;546;p78"/>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547" name="Google Shape;547;p78"/>
          <p:cNvGrpSpPr/>
          <p:nvPr/>
        </p:nvGrpSpPr>
        <p:grpSpPr>
          <a:xfrm>
            <a:off x="1" y="-1588"/>
            <a:ext cx="12188700" cy="6859588"/>
            <a:chOff x="1" y="-1588"/>
            <a:chExt cx="12188700" cy="6859588"/>
          </a:xfrm>
        </p:grpSpPr>
        <p:cxnSp>
          <p:nvCxnSpPr>
            <p:cNvPr id="548" name="Google Shape;548;p78"/>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49" name="Google Shape;549;p7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50" name="Google Shape;550;p7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51" name="Google Shape;551;p7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2" name="Google Shape;552;p78"/>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3" name="Google Shape;553;p7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54" name="Google Shape;554;p78"/>
          <p:cNvSpPr txBox="1">
            <a:spLocks noGrp="1"/>
          </p:cNvSpPr>
          <p:nvPr>
            <p:ph type="title"/>
          </p:nvPr>
        </p:nvSpPr>
        <p:spPr>
          <a:xfrm>
            <a:off x="571500" y="63504"/>
            <a:ext cx="116172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grpSp>
        <p:nvGrpSpPr>
          <p:cNvPr id="555" name="Google Shape;555;p78"/>
          <p:cNvGrpSpPr/>
          <p:nvPr/>
        </p:nvGrpSpPr>
        <p:grpSpPr>
          <a:xfrm>
            <a:off x="501779" y="1767025"/>
            <a:ext cx="11185561" cy="4395468"/>
            <a:chOff x="501778" y="1690825"/>
            <a:chExt cx="11185561" cy="4395468"/>
          </a:xfrm>
        </p:grpSpPr>
        <p:sp>
          <p:nvSpPr>
            <p:cNvPr id="556" name="Google Shape;556;p7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7" name="Google Shape;557;p7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8" name="Google Shape;558;p7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9" name="Google Shape;559;p7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60"/>
        <p:cNvGrpSpPr/>
        <p:nvPr/>
      </p:nvGrpSpPr>
      <p:grpSpPr>
        <a:xfrm>
          <a:off x="0" y="0"/>
          <a:ext cx="0" cy="0"/>
          <a:chOff x="0" y="0"/>
          <a:chExt cx="0" cy="0"/>
        </a:xfrm>
      </p:grpSpPr>
      <p:pic>
        <p:nvPicPr>
          <p:cNvPr id="561" name="Google Shape;561;p79"/>
          <p:cNvPicPr preferRelativeResize="0"/>
          <p:nvPr/>
        </p:nvPicPr>
        <p:blipFill rotWithShape="1">
          <a:blip r:embed="rId2">
            <a:alphaModFix/>
          </a:blip>
          <a:srcRect b="8029"/>
          <a:stretch/>
        </p:blipFill>
        <p:spPr>
          <a:xfrm>
            <a:off x="0" y="0"/>
            <a:ext cx="12188827" cy="6858000"/>
          </a:xfrm>
          <a:prstGeom prst="rect">
            <a:avLst/>
          </a:prstGeom>
          <a:noFill/>
          <a:ln>
            <a:noFill/>
          </a:ln>
        </p:spPr>
      </p:pic>
      <p:sp>
        <p:nvSpPr>
          <p:cNvPr id="562" name="Google Shape;562;p79"/>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3" name="Google Shape;563;p7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4" name="Google Shape;564;p79"/>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565" name="Google Shape;565;p79"/>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pic>
        <p:nvPicPr>
          <p:cNvPr id="566" name="Google Shape;566;p7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pic>
        <p:nvPicPr>
          <p:cNvPr id="567" name="Google Shape;567;p79"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568" name="Google Shape;568;p79"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569" name="Google Shape;569;p79" descr="Drk Green Tree.png"/>
          <p:cNvPicPr preferRelativeResize="0"/>
          <p:nvPr/>
        </p:nvPicPr>
        <p:blipFill rotWithShape="1">
          <a:blip r:embed="rId6">
            <a:alphaModFix/>
          </a:blip>
          <a:srcRect/>
          <a:stretch/>
        </p:blipFill>
        <p:spPr>
          <a:xfrm>
            <a:off x="255650" y="5949533"/>
            <a:ext cx="416595" cy="745129"/>
          </a:xfrm>
          <a:prstGeom prst="rect">
            <a:avLst/>
          </a:prstGeom>
          <a:noFill/>
          <a:ln>
            <a:noFill/>
          </a:ln>
        </p:spPr>
      </p:pic>
    </p:spTree>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70"/>
        <p:cNvGrpSpPr/>
        <p:nvPr/>
      </p:nvGrpSpPr>
      <p:grpSpPr>
        <a:xfrm>
          <a:off x="0" y="0"/>
          <a:ext cx="0" cy="0"/>
          <a:chOff x="0" y="0"/>
          <a:chExt cx="0" cy="0"/>
        </a:xfrm>
      </p:grpSpPr>
      <p:sp>
        <p:nvSpPr>
          <p:cNvPr id="571" name="Google Shape;571;p8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2" name="Google Shape;572;p80"/>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3" name="Google Shape;573;p80"/>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4" name="Google Shape;574;p80"/>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F - Title &amp; Subtitle">
  <p:cSld name="Basic 2">
    <p:spTree>
      <p:nvGrpSpPr>
        <p:cNvPr id="1" name="Shape 70"/>
        <p:cNvGrpSpPr/>
        <p:nvPr/>
      </p:nvGrpSpPr>
      <p:grpSpPr>
        <a:xfrm>
          <a:off x="0" y="0"/>
          <a:ext cx="0" cy="0"/>
          <a:chOff x="0" y="0"/>
          <a:chExt cx="0" cy="0"/>
        </a:xfrm>
      </p:grpSpPr>
      <p:sp>
        <p:nvSpPr>
          <p:cNvPr id="71" name="Google Shape;71;p10"/>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72" name="Google Shape;72;p10"/>
          <p:cNvSpPr txBox="1">
            <a:spLocks noGrp="1"/>
          </p:cNvSpPr>
          <p:nvPr>
            <p:ph type="body" idx="1"/>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73" name="Google Shape;73;p10"/>
          <p:cNvPicPr preferRelativeResize="0"/>
          <p:nvPr/>
        </p:nvPicPr>
        <p:blipFill rotWithShape="1">
          <a:blip r:embed="rId2">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75"/>
        <p:cNvGrpSpPr/>
        <p:nvPr/>
      </p:nvGrpSpPr>
      <p:grpSpPr>
        <a:xfrm>
          <a:off x="0" y="0"/>
          <a:ext cx="0" cy="0"/>
          <a:chOff x="0" y="0"/>
          <a:chExt cx="0" cy="0"/>
        </a:xfrm>
      </p:grpSpPr>
      <p:sp>
        <p:nvSpPr>
          <p:cNvPr id="576" name="Google Shape;576;p8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7" name="Google Shape;577;p81"/>
          <p:cNvSpPr txBox="1">
            <a:spLocks noGrp="1"/>
          </p:cNvSpPr>
          <p:nvPr>
            <p:ph type="body" idx="1"/>
          </p:nvPr>
        </p:nvSpPr>
        <p:spPr>
          <a:xfrm>
            <a:off x="502714" y="968960"/>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200"/>
              <a:buFont typeface="Arial"/>
              <a:buNone/>
              <a:defRPr sz="2200" b="0" i="0" u="none" strike="noStrike" cap="none">
                <a:solidFill>
                  <a:srgbClr val="818181"/>
                </a:solidFill>
                <a:latin typeface="Arial"/>
                <a:ea typeface="Arial"/>
                <a:cs typeface="Arial"/>
                <a:sym typeface="Arial"/>
              </a:defRPr>
            </a:lvl1pPr>
            <a:lvl2pPr marL="914400" marR="0" lvl="1" indent="-342900" algn="l" rtl="0">
              <a:lnSpc>
                <a:spcPct val="100000"/>
              </a:lnSpc>
              <a:spcBef>
                <a:spcPts val="200"/>
              </a:spcBef>
              <a:spcAft>
                <a:spcPts val="0"/>
              </a:spcAft>
              <a:buClr>
                <a:srgbClr val="818181"/>
              </a:buClr>
              <a:buSzPts val="1800"/>
              <a:buFont typeface="Arial"/>
              <a:buChar char="•"/>
              <a:defRPr sz="1800" b="0" i="0" u="none" strike="noStrike" cap="none">
                <a:solidFill>
                  <a:srgbClr val="818181"/>
                </a:solidFill>
                <a:latin typeface="Arial"/>
                <a:ea typeface="Arial"/>
                <a:cs typeface="Arial"/>
                <a:sym typeface="Arial"/>
              </a:defRPr>
            </a:lvl2pPr>
            <a:lvl3pPr marL="1371600" marR="0" lvl="2" indent="-330200" algn="l" rtl="0">
              <a:lnSpc>
                <a:spcPct val="100000"/>
              </a:lnSpc>
              <a:spcBef>
                <a:spcPts val="6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17500" algn="l" rtl="0">
              <a:lnSpc>
                <a:spcPct val="100000"/>
              </a:lnSpc>
              <a:spcBef>
                <a:spcPts val="600"/>
              </a:spcBef>
              <a:spcAft>
                <a:spcPts val="0"/>
              </a:spcAft>
              <a:buClr>
                <a:srgbClr val="818181"/>
              </a:buClr>
              <a:buSzPts val="1400"/>
              <a:buFont typeface="Arial"/>
              <a:buChar char="•"/>
              <a:defRPr sz="1400" b="1" i="0" u="none" strike="noStrike" cap="none">
                <a:solidFill>
                  <a:srgbClr val="818181"/>
                </a:solidFill>
                <a:latin typeface="Arial"/>
                <a:ea typeface="Arial"/>
                <a:cs typeface="Arial"/>
                <a:sym typeface="Arial"/>
              </a:defRPr>
            </a:lvl4pPr>
            <a:lvl5pPr marL="2286000" marR="0" lvl="4" indent="-228600" algn="l" rtl="0">
              <a:lnSpc>
                <a:spcPct val="100000"/>
              </a:lnSpc>
              <a:spcBef>
                <a:spcPts val="600"/>
              </a:spcBef>
              <a:spcAft>
                <a:spcPts val="0"/>
              </a:spcAft>
              <a:buClr>
                <a:srgbClr val="818181"/>
              </a:buClr>
              <a:buSzPts val="14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6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78"/>
        <p:cNvGrpSpPr/>
        <p:nvPr/>
      </p:nvGrpSpPr>
      <p:grpSpPr>
        <a:xfrm>
          <a:off x="0" y="0"/>
          <a:ext cx="0" cy="0"/>
          <a:chOff x="0" y="0"/>
          <a:chExt cx="0" cy="0"/>
        </a:xfrm>
      </p:grpSpPr>
      <p:pic>
        <p:nvPicPr>
          <p:cNvPr id="579" name="Google Shape;579;p82"/>
          <p:cNvPicPr preferRelativeResize="0"/>
          <p:nvPr/>
        </p:nvPicPr>
        <p:blipFill rotWithShape="1">
          <a:blip r:embed="rId2">
            <a:alphaModFix/>
          </a:blip>
          <a:srcRect/>
          <a:stretch/>
        </p:blipFill>
        <p:spPr>
          <a:xfrm flipH="1">
            <a:off x="3171" y="0"/>
            <a:ext cx="12188830" cy="6856216"/>
          </a:xfrm>
          <a:prstGeom prst="rect">
            <a:avLst/>
          </a:prstGeom>
          <a:noFill/>
          <a:ln>
            <a:noFill/>
          </a:ln>
        </p:spPr>
      </p:pic>
      <p:sp>
        <p:nvSpPr>
          <p:cNvPr id="580" name="Google Shape;580;p82"/>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81" name="Google Shape;581;p82"/>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582" name="Google Shape;582;p82"/>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583" name="Google Shape;583;p82"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84"/>
        <p:cNvGrpSpPr/>
        <p:nvPr/>
      </p:nvGrpSpPr>
      <p:grpSpPr>
        <a:xfrm>
          <a:off x="0" y="0"/>
          <a:ext cx="0" cy="0"/>
          <a:chOff x="0" y="0"/>
          <a:chExt cx="0" cy="0"/>
        </a:xfrm>
      </p:grpSpPr>
      <p:pic>
        <p:nvPicPr>
          <p:cNvPr id="585" name="Google Shape;585;p83"/>
          <p:cNvPicPr preferRelativeResize="0"/>
          <p:nvPr/>
        </p:nvPicPr>
        <p:blipFill rotWithShape="1">
          <a:blip r:embed="rId2">
            <a:alphaModFix/>
          </a:blip>
          <a:srcRect/>
          <a:stretch/>
        </p:blipFill>
        <p:spPr>
          <a:xfrm>
            <a:off x="-3166" y="0"/>
            <a:ext cx="12188827" cy="6856205"/>
          </a:xfrm>
          <a:prstGeom prst="rect">
            <a:avLst/>
          </a:prstGeom>
          <a:noFill/>
          <a:ln>
            <a:noFill/>
          </a:ln>
        </p:spPr>
      </p:pic>
      <p:pic>
        <p:nvPicPr>
          <p:cNvPr id="586" name="Google Shape;586;p83"/>
          <p:cNvPicPr preferRelativeResize="0"/>
          <p:nvPr/>
        </p:nvPicPr>
        <p:blipFill>
          <a:blip r:embed="rId3">
            <a:alphaModFix/>
          </a:blip>
          <a:stretch>
            <a:fillRect/>
          </a:stretch>
        </p:blipFill>
        <p:spPr>
          <a:xfrm>
            <a:off x="11043412" y="508600"/>
            <a:ext cx="642743" cy="449920"/>
          </a:xfrm>
          <a:prstGeom prst="rect">
            <a:avLst/>
          </a:prstGeom>
          <a:noFill/>
          <a:ln>
            <a:noFill/>
          </a:ln>
        </p:spPr>
      </p:pic>
      <p:sp>
        <p:nvSpPr>
          <p:cNvPr id="587" name="Google Shape;587;p83"/>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000"/>
              <a:buNone/>
              <a:defRPr sz="30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88" name="Google Shape;588;p83"/>
          <p:cNvSpPr txBox="1">
            <a:spLocks noGrp="1"/>
          </p:cNvSpPr>
          <p:nvPr>
            <p:ph type="title" idx="2"/>
          </p:nvPr>
        </p:nvSpPr>
        <p:spPr>
          <a:xfrm>
            <a:off x="415446" y="380049"/>
            <a:ext cx="11421000" cy="2502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800"/>
              <a:buFont typeface="Salesforce Sans Light"/>
              <a:buNone/>
              <a:defRPr sz="18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89" name="Google Shape;589;p83"/>
          <p:cNvPicPr preferRelativeResize="0"/>
          <p:nvPr/>
        </p:nvPicPr>
        <p:blipFill rotWithShape="1">
          <a:blip r:embed="rId4">
            <a:alphaModFix/>
          </a:blip>
          <a:srcRect/>
          <a:stretch/>
        </p:blipFill>
        <p:spPr>
          <a:xfrm>
            <a:off x="-23850" y="4403400"/>
            <a:ext cx="12300551" cy="2454575"/>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90"/>
        <p:cNvGrpSpPr/>
        <p:nvPr/>
      </p:nvGrpSpPr>
      <p:grpSpPr>
        <a:xfrm>
          <a:off x="0" y="0"/>
          <a:ext cx="0" cy="0"/>
          <a:chOff x="0" y="0"/>
          <a:chExt cx="0" cy="0"/>
        </a:xfrm>
      </p:grpSpPr>
      <p:pic>
        <p:nvPicPr>
          <p:cNvPr id="591" name="Google Shape;591;p84" descr="Salesforce Logo.png"/>
          <p:cNvPicPr preferRelativeResize="0"/>
          <p:nvPr/>
        </p:nvPicPr>
        <p:blipFill rotWithShape="1">
          <a:blip r:embed="rId2">
            <a:alphaModFix/>
          </a:blip>
          <a:srcRect/>
          <a:stretch/>
        </p:blipFill>
        <p:spPr>
          <a:xfrm>
            <a:off x="11010898" y="6091238"/>
            <a:ext cx="617120" cy="430185"/>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92"/>
        <p:cNvGrpSpPr/>
        <p:nvPr/>
      </p:nvGrpSpPr>
      <p:grpSpPr>
        <a:xfrm>
          <a:off x="0" y="0"/>
          <a:ext cx="0" cy="0"/>
          <a:chOff x="0" y="0"/>
          <a:chExt cx="0" cy="0"/>
        </a:xfrm>
      </p:grpSpPr>
      <p:sp>
        <p:nvSpPr>
          <p:cNvPr id="593" name="Google Shape;593;p85"/>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594" name="Google Shape;594;p85"/>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2900" rtl="0">
              <a:spcBef>
                <a:spcPts val="300"/>
              </a:spcBef>
              <a:spcAft>
                <a:spcPts val="0"/>
              </a:spcAft>
              <a:buSzPts val="1800"/>
              <a:buChar char="•"/>
              <a:defRPr/>
            </a:lvl2pPr>
            <a:lvl3pPr marL="1371600" lvl="2" indent="-330200" rtl="0">
              <a:spcBef>
                <a:spcPts val="600"/>
              </a:spcBef>
              <a:spcAft>
                <a:spcPts val="0"/>
              </a:spcAft>
              <a:buSzPts val="1600"/>
              <a:buChar char="•"/>
              <a:defRPr/>
            </a:lvl3pPr>
            <a:lvl4pPr marL="1828800" lvl="3" indent="-317500" rtl="0">
              <a:spcBef>
                <a:spcPts val="600"/>
              </a:spcBef>
              <a:spcAft>
                <a:spcPts val="0"/>
              </a:spcAft>
              <a:buSzPts val="1400"/>
              <a:buChar char="•"/>
              <a:defRPr/>
            </a:lvl4pPr>
            <a:lvl5pPr marL="2286000" lvl="4" indent="-228600" rtl="0">
              <a:spcBef>
                <a:spcPts val="600"/>
              </a:spcBef>
              <a:spcAft>
                <a:spcPts val="0"/>
              </a:spcAft>
              <a:buSzPts val="1400"/>
              <a:buNone/>
              <a:defRPr/>
            </a:lvl5pPr>
            <a:lvl6pPr marL="2743200" lvl="5" indent="-355600" rtl="0">
              <a:spcBef>
                <a:spcPts val="6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595" name="Google Shape;595;p85"/>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96" name="Google Shape;596;p85"/>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97" name="Google Shape;597;p85"/>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606"/>
        <p:cNvGrpSpPr/>
        <p:nvPr/>
      </p:nvGrpSpPr>
      <p:grpSpPr>
        <a:xfrm>
          <a:off x="0" y="0"/>
          <a:ext cx="0" cy="0"/>
          <a:chOff x="0" y="0"/>
          <a:chExt cx="0" cy="0"/>
        </a:xfrm>
      </p:grpSpPr>
      <p:pic>
        <p:nvPicPr>
          <p:cNvPr id="607" name="Google Shape;607;p88"/>
          <p:cNvPicPr preferRelativeResize="0"/>
          <p:nvPr/>
        </p:nvPicPr>
        <p:blipFill rotWithShape="1">
          <a:blip r:embed="rId2">
            <a:alphaModFix/>
          </a:blip>
          <a:srcRect t="119" b="129"/>
          <a:stretch/>
        </p:blipFill>
        <p:spPr>
          <a:xfrm>
            <a:off x="4" y="0"/>
            <a:ext cx="12188818" cy="6839348"/>
          </a:xfrm>
          <a:prstGeom prst="rect">
            <a:avLst/>
          </a:prstGeom>
          <a:noFill/>
          <a:ln>
            <a:noFill/>
          </a:ln>
        </p:spPr>
      </p:pic>
      <p:sp>
        <p:nvSpPr>
          <p:cNvPr id="608" name="Google Shape;608;p88"/>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200"/>
              <a:buFont typeface="Salesforce Sans"/>
              <a:buNone/>
              <a:defRPr sz="2200">
                <a:solidFill>
                  <a:schemeClr val="accent1"/>
                </a:solidFill>
              </a:defRPr>
            </a:lvl1pPr>
            <a:lvl2pPr marL="914400" lvl="1" indent="-342900" algn="l" rtl="0">
              <a:lnSpc>
                <a:spcPct val="100000"/>
              </a:lnSpc>
              <a:spcBef>
                <a:spcPts val="300"/>
              </a:spcBef>
              <a:spcAft>
                <a:spcPts val="0"/>
              </a:spcAft>
              <a:buClr>
                <a:schemeClr val="accent1"/>
              </a:buClr>
              <a:buSzPts val="1800"/>
              <a:buChar char="•"/>
              <a:defRPr>
                <a:solidFill>
                  <a:schemeClr val="accent1"/>
                </a:solidFill>
              </a:defRPr>
            </a:lvl2pPr>
            <a:lvl3pPr marL="1371600" lvl="2" indent="-330200" algn="l" rtl="0">
              <a:lnSpc>
                <a:spcPct val="100000"/>
              </a:lnSpc>
              <a:spcBef>
                <a:spcPts val="600"/>
              </a:spcBef>
              <a:spcAft>
                <a:spcPts val="0"/>
              </a:spcAft>
              <a:buSzPts val="1600"/>
              <a:buChar char="•"/>
              <a:defRPr>
                <a:solidFill>
                  <a:schemeClr val="lt2"/>
                </a:solidFill>
              </a:defRPr>
            </a:lvl3pPr>
            <a:lvl4pPr marL="1828800" lvl="3" indent="-317500" algn="l" rtl="0">
              <a:lnSpc>
                <a:spcPct val="100000"/>
              </a:lnSpc>
              <a:spcBef>
                <a:spcPts val="600"/>
              </a:spcBef>
              <a:spcAft>
                <a:spcPts val="0"/>
              </a:spcAft>
              <a:buSzPts val="1400"/>
              <a:buChar char="•"/>
              <a:defRPr>
                <a:solidFill>
                  <a:schemeClr val="accent1"/>
                </a:solidFill>
              </a:defRPr>
            </a:lvl4pPr>
            <a:lvl5pPr marL="2286000" lvl="4" indent="-228600" algn="l" rtl="0">
              <a:lnSpc>
                <a:spcPct val="100000"/>
              </a:lnSpc>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609" name="Google Shape;609;p88"/>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0" name="Google Shape;610;p88"/>
          <p:cNvSpPr txBox="1">
            <a:spLocks noGrp="1"/>
          </p:cNvSpPr>
          <p:nvPr>
            <p:ph type="title"/>
          </p:nvPr>
        </p:nvSpPr>
        <p:spPr>
          <a:xfrm>
            <a:off x="571505" y="161158"/>
            <a:ext cx="4204800" cy="9906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600">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11" name="Google Shape;611;p88"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Tree>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615"/>
        <p:cNvGrpSpPr/>
        <p:nvPr/>
      </p:nvGrpSpPr>
      <p:grpSpPr>
        <a:xfrm>
          <a:off x="0" y="0"/>
          <a:ext cx="0" cy="0"/>
          <a:chOff x="0" y="0"/>
          <a:chExt cx="0" cy="0"/>
        </a:xfrm>
      </p:grpSpPr>
      <p:pic>
        <p:nvPicPr>
          <p:cNvPr id="616" name="Google Shape;616;p90"/>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617" name="Google Shape;617;p90"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
        <p:nvSpPr>
          <p:cNvPr id="618" name="Google Shape;618;p90"/>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9" name="Google Shape;619;p90"/>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20" name="Google Shape;620;p90"/>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621" name="Google Shape;621;p90"/>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622" name="Google Shape;622;p90"/>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623" name="Google Shape;623;p90"/>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624" name="Google Shape;624;p90"/>
          <p:cNvPicPr preferRelativeResize="0"/>
          <p:nvPr/>
        </p:nvPicPr>
        <p:blipFill rotWithShape="1">
          <a:blip r:embed="rId7">
            <a:alphaModFix/>
          </a:blip>
          <a:srcRect l="-296" t="-8231" r="15643" b="5846"/>
          <a:stretch/>
        </p:blipFill>
        <p:spPr>
          <a:xfrm>
            <a:off x="5352450" y="6263000"/>
            <a:ext cx="6836375" cy="600575"/>
          </a:xfrm>
          <a:prstGeom prst="rect">
            <a:avLst/>
          </a:prstGeom>
          <a:noFill/>
          <a:ln>
            <a:noFill/>
          </a:ln>
        </p:spPr>
      </p:pic>
      <p:sp>
        <p:nvSpPr>
          <p:cNvPr id="625" name="Google Shape;625;p9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626" name="Google Shape;626;p90"/>
          <p:cNvSpPr txBox="1">
            <a:spLocks noGrp="1"/>
          </p:cNvSpPr>
          <p:nvPr>
            <p:ph type="body" idx="2"/>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G - Title &amp; Subtitle - Footer">
  <p:cSld name="Basic 2_1">
    <p:spTree>
      <p:nvGrpSpPr>
        <p:cNvPr id="1" name="Shape 74"/>
        <p:cNvGrpSpPr/>
        <p:nvPr/>
      </p:nvGrpSpPr>
      <p:grpSpPr>
        <a:xfrm>
          <a:off x="0" y="0"/>
          <a:ext cx="0" cy="0"/>
          <a:chOff x="0" y="0"/>
          <a:chExt cx="0" cy="0"/>
        </a:xfrm>
      </p:grpSpPr>
      <p:pic>
        <p:nvPicPr>
          <p:cNvPr id="75" name="Google Shape;75;p11" descr="Salesforce Corporate PowerPoint Template - Official_Chatter Version_Sept16_Google Slides Source_SHORTER.012.jpeg"/>
          <p:cNvPicPr preferRelativeResize="0"/>
          <p:nvPr/>
        </p:nvPicPr>
        <p:blipFill>
          <a:blip r:embed="rId2">
            <a:alphaModFix/>
          </a:blip>
          <a:stretch>
            <a:fillRect/>
          </a:stretch>
        </p:blipFill>
        <p:spPr>
          <a:xfrm>
            <a:off x="0" y="893"/>
            <a:ext cx="12188827" cy="6856215"/>
          </a:xfrm>
          <a:prstGeom prst="rect">
            <a:avLst/>
          </a:prstGeom>
          <a:noFill/>
          <a:ln>
            <a:noFill/>
          </a:ln>
        </p:spPr>
      </p:pic>
      <p:sp>
        <p:nvSpPr>
          <p:cNvPr id="76" name="Google Shape;76;p11"/>
          <p:cNvSpPr txBox="1">
            <a:spLocks noGrp="1"/>
          </p:cNvSpPr>
          <p:nvPr>
            <p:ph type="title"/>
          </p:nvPr>
        </p:nvSpPr>
        <p:spPr>
          <a:xfrm>
            <a:off x="571500" y="139701"/>
            <a:ext cx="11046000" cy="990000"/>
          </a:xfrm>
          <a:prstGeom prst="rect">
            <a:avLst/>
          </a:prstGeom>
          <a:noFill/>
          <a:ln>
            <a:noFill/>
          </a:ln>
        </p:spPr>
        <p:txBody>
          <a:bodyPr spcFirstLastPara="1" wrap="square" lIns="91425" tIns="91425" rIns="91425" bIns="91425" anchor="b" anchorCtr="0">
            <a:noAutofit/>
          </a:bodyPr>
          <a:lstStyle>
            <a:lvl1pPr lvl="0" rtl="0">
              <a:lnSpc>
                <a:spcPct val="95000"/>
              </a:lnSpc>
              <a:spcBef>
                <a:spcPts val="0"/>
              </a:spcBef>
              <a:spcAft>
                <a:spcPts val="0"/>
              </a:spcAft>
              <a:buSzPts val="1400"/>
              <a:buNone/>
              <a:defRPr/>
            </a:lvl1pPr>
            <a:lvl2pPr lvl="1" rtl="0">
              <a:spcBef>
                <a:spcPts val="0"/>
              </a:spcBef>
              <a:spcAft>
                <a:spcPts val="0"/>
              </a:spcAft>
              <a:buSzPts val="1400"/>
              <a:buChar char="○"/>
              <a:defRPr sz="3200">
                <a:solidFill>
                  <a:schemeClr val="accent1"/>
                </a:solidFill>
              </a:defRPr>
            </a:lvl2pPr>
            <a:lvl3pPr lvl="2" rtl="0">
              <a:spcBef>
                <a:spcPts val="0"/>
              </a:spcBef>
              <a:spcAft>
                <a:spcPts val="0"/>
              </a:spcAft>
              <a:buSzPts val="1400"/>
              <a:buChar char="■"/>
              <a:defRPr sz="3200">
                <a:solidFill>
                  <a:schemeClr val="accent1"/>
                </a:solidFill>
              </a:defRPr>
            </a:lvl3pPr>
            <a:lvl4pPr lvl="3" rtl="0">
              <a:spcBef>
                <a:spcPts val="0"/>
              </a:spcBef>
              <a:spcAft>
                <a:spcPts val="0"/>
              </a:spcAft>
              <a:buSzPts val="1400"/>
              <a:buChar char="●"/>
              <a:defRPr sz="3200">
                <a:solidFill>
                  <a:schemeClr val="accent1"/>
                </a:solidFill>
              </a:defRPr>
            </a:lvl4pPr>
            <a:lvl5pPr lvl="4" rtl="0">
              <a:spcBef>
                <a:spcPts val="0"/>
              </a:spcBef>
              <a:spcAft>
                <a:spcPts val="0"/>
              </a:spcAft>
              <a:buSzPts val="1400"/>
              <a:buChar char="○"/>
              <a:defRPr sz="3200">
                <a:solidFill>
                  <a:schemeClr val="accent1"/>
                </a:solidFill>
              </a:defRPr>
            </a:lvl5pPr>
            <a:lvl6pPr lvl="5" rtl="0">
              <a:spcBef>
                <a:spcPts val="0"/>
              </a:spcBef>
              <a:spcAft>
                <a:spcPts val="0"/>
              </a:spcAft>
              <a:buSzPts val="1400"/>
              <a:buChar char="■"/>
              <a:defRPr sz="3200">
                <a:solidFill>
                  <a:schemeClr val="accent1"/>
                </a:solidFill>
              </a:defRPr>
            </a:lvl6pPr>
            <a:lvl7pPr lvl="6" rtl="0">
              <a:spcBef>
                <a:spcPts val="0"/>
              </a:spcBef>
              <a:spcAft>
                <a:spcPts val="0"/>
              </a:spcAft>
              <a:buSzPts val="1400"/>
              <a:buChar char="●"/>
              <a:defRPr sz="3200">
                <a:solidFill>
                  <a:schemeClr val="accent1"/>
                </a:solidFill>
              </a:defRPr>
            </a:lvl7pPr>
            <a:lvl8pPr lvl="7" rtl="0">
              <a:spcBef>
                <a:spcPts val="0"/>
              </a:spcBef>
              <a:spcAft>
                <a:spcPts val="0"/>
              </a:spcAft>
              <a:buSzPts val="1400"/>
              <a:buChar char="○"/>
              <a:defRPr sz="3200">
                <a:solidFill>
                  <a:schemeClr val="accent1"/>
                </a:solidFill>
              </a:defRPr>
            </a:lvl8pPr>
            <a:lvl9pPr lvl="8" rtl="0">
              <a:spcBef>
                <a:spcPts val="0"/>
              </a:spcBef>
              <a:spcAft>
                <a:spcPts val="0"/>
              </a:spcAft>
              <a:buSzPts val="1400"/>
              <a:buChar char="■"/>
              <a:defRPr sz="3200">
                <a:solidFill>
                  <a:schemeClr val="accent1"/>
                </a:solidFill>
              </a:defRPr>
            </a:lvl9pPr>
          </a:lstStyle>
          <a:p>
            <a:endParaRPr/>
          </a:p>
        </p:txBody>
      </p:sp>
      <p:sp>
        <p:nvSpPr>
          <p:cNvPr id="77" name="Google Shape;77;p11"/>
          <p:cNvSpPr txBox="1">
            <a:spLocks noGrp="1"/>
          </p:cNvSpPr>
          <p:nvPr>
            <p:ph type="body" idx="1"/>
          </p:nvPr>
        </p:nvSpPr>
        <p:spPr>
          <a:xfrm>
            <a:off x="571500" y="1081136"/>
            <a:ext cx="11046000" cy="369300"/>
          </a:xfrm>
          <a:prstGeom prst="rect">
            <a:avLst/>
          </a:prstGeom>
          <a:noFill/>
          <a:ln>
            <a:noFill/>
          </a:ln>
        </p:spPr>
        <p:txBody>
          <a:bodyPr spcFirstLastPara="1" wrap="square" lIns="91425" tIns="91425" rIns="91425" bIns="91425" anchor="ctr" anchorCtr="0">
            <a:noAutofit/>
          </a:bodyPr>
          <a:lstStyle>
            <a:lvl1pPr marL="457200" lvl="0" indent="-228600" rtl="0">
              <a:lnSpc>
                <a:spcPct val="100000"/>
              </a:lnSpc>
              <a:spcBef>
                <a:spcPts val="0"/>
              </a:spcBef>
              <a:spcAft>
                <a:spcPts val="0"/>
              </a:spcAft>
              <a:buClr>
                <a:schemeClr val="accent2"/>
              </a:buClr>
              <a:buSzPts val="2000"/>
              <a:buFont typeface="Arial"/>
              <a:buNone/>
              <a:defRPr sz="2400">
                <a:solidFill>
                  <a:schemeClr val="accent2"/>
                </a:solidFill>
              </a:defRPr>
            </a:lvl1pPr>
            <a:lvl2pPr marL="914400" lvl="1" indent="-342900" rtl="0">
              <a:spcBef>
                <a:spcPts val="0"/>
              </a:spcBef>
              <a:spcAft>
                <a:spcPts val="0"/>
              </a:spcAft>
              <a:buClr>
                <a:schemeClr val="accent2"/>
              </a:buClr>
              <a:buSzPts val="1800"/>
              <a:buChar char="•"/>
              <a:defRPr sz="1900">
                <a:solidFill>
                  <a:schemeClr val="accent2"/>
                </a:solidFill>
                <a:latin typeface="Arial"/>
                <a:ea typeface="Arial"/>
                <a:cs typeface="Arial"/>
                <a:sym typeface="Arial"/>
              </a:defRPr>
            </a:lvl2pPr>
            <a:lvl3pPr marL="1371600" lvl="2" indent="-317500" rtl="0">
              <a:spcBef>
                <a:spcPts val="300"/>
              </a:spcBef>
              <a:spcAft>
                <a:spcPts val="0"/>
              </a:spcAft>
              <a:buClr>
                <a:schemeClr val="accent2"/>
              </a:buClr>
              <a:buSzPts val="1400"/>
              <a:buChar char="•"/>
              <a:defRPr sz="1600">
                <a:solidFill>
                  <a:schemeClr val="accent2"/>
                </a:solidFill>
                <a:latin typeface="Arial"/>
                <a:ea typeface="Arial"/>
                <a:cs typeface="Arial"/>
                <a:sym typeface="Arial"/>
              </a:defRPr>
            </a:lvl3pPr>
            <a:lvl4pPr marL="1828800" lvl="3" indent="-317500" rtl="0">
              <a:spcBef>
                <a:spcPts val="600"/>
              </a:spcBef>
              <a:spcAft>
                <a:spcPts val="0"/>
              </a:spcAft>
              <a:buClr>
                <a:schemeClr val="accent2"/>
              </a:buClr>
              <a:buSzPts val="1400"/>
              <a:buChar char="•"/>
              <a:defRPr sz="1500">
                <a:solidFill>
                  <a:schemeClr val="accent2"/>
                </a:solidFill>
                <a:latin typeface="Arial"/>
                <a:ea typeface="Arial"/>
                <a:cs typeface="Arial"/>
                <a:sym typeface="Arial"/>
              </a:defRPr>
            </a:lvl4pPr>
            <a:lvl5pPr marL="2286000" lvl="4" indent="-228600" rtl="0">
              <a:spcBef>
                <a:spcPts val="600"/>
              </a:spcBef>
              <a:spcAft>
                <a:spcPts val="0"/>
              </a:spcAft>
              <a:buClr>
                <a:schemeClr val="accent2"/>
              </a:buClr>
              <a:buSzPts val="1400"/>
              <a:buNone/>
              <a:defRPr sz="2100">
                <a:solidFill>
                  <a:schemeClr val="accent2"/>
                </a:solidFill>
                <a:latin typeface="Arial"/>
                <a:ea typeface="Arial"/>
                <a:cs typeface="Arial"/>
                <a:sym typeface="Arial"/>
              </a:defRPr>
            </a:lvl5pPr>
            <a:lvl6pPr marL="2743200" lvl="5" indent="-317500" rtl="0">
              <a:spcBef>
                <a:spcPts val="600"/>
              </a:spcBef>
              <a:spcAft>
                <a:spcPts val="0"/>
              </a:spcAft>
              <a:buClr>
                <a:schemeClr val="accent2"/>
              </a:buClr>
              <a:buSzPts val="1400"/>
              <a:buChar char="•"/>
              <a:defRPr sz="2000">
                <a:solidFill>
                  <a:schemeClr val="accent2"/>
                </a:solidFill>
              </a:defRPr>
            </a:lvl6pPr>
            <a:lvl7pPr marL="3200400" lvl="6" indent="-317500" rtl="0">
              <a:spcBef>
                <a:spcPts val="0"/>
              </a:spcBef>
              <a:spcAft>
                <a:spcPts val="0"/>
              </a:spcAft>
              <a:buClr>
                <a:schemeClr val="accent2"/>
              </a:buClr>
              <a:buSzPts val="1400"/>
              <a:buChar char="•"/>
              <a:defRPr sz="2000">
                <a:solidFill>
                  <a:schemeClr val="accent2"/>
                </a:solidFill>
              </a:defRPr>
            </a:lvl7pPr>
            <a:lvl8pPr marL="3657600" lvl="7" indent="-317500" rtl="0">
              <a:spcBef>
                <a:spcPts val="0"/>
              </a:spcBef>
              <a:spcAft>
                <a:spcPts val="0"/>
              </a:spcAft>
              <a:buClr>
                <a:schemeClr val="accent2"/>
              </a:buClr>
              <a:buSzPts val="1400"/>
              <a:buChar char="•"/>
              <a:defRPr sz="2000">
                <a:solidFill>
                  <a:schemeClr val="accent2"/>
                </a:solidFill>
              </a:defRPr>
            </a:lvl8pPr>
            <a:lvl9pPr marL="4114800" lvl="8" indent="-317500" rtl="0">
              <a:spcBef>
                <a:spcPts val="0"/>
              </a:spcBef>
              <a:spcAft>
                <a:spcPts val="0"/>
              </a:spcAft>
              <a:buClr>
                <a:schemeClr val="accent2"/>
              </a:buClr>
              <a:buSzPts val="1400"/>
              <a:buChar char="•"/>
              <a:defRPr sz="2000">
                <a:solidFill>
                  <a:schemeClr val="accent2"/>
                </a:solidFill>
              </a:defRPr>
            </a:lvl9pPr>
          </a:lstStyle>
          <a:p>
            <a:endParaRPr/>
          </a:p>
        </p:txBody>
      </p:sp>
      <p:pic>
        <p:nvPicPr>
          <p:cNvPr id="78" name="Google Shape;78;p11"/>
          <p:cNvPicPr preferRelativeResize="0"/>
          <p:nvPr/>
        </p:nvPicPr>
        <p:blipFill rotWithShape="1">
          <a:blip r:embed="rId3">
            <a:alphaModFix/>
          </a:blip>
          <a:srcRect/>
          <a:stretch/>
        </p:blipFill>
        <p:spPr>
          <a:xfrm>
            <a:off x="11011320" y="6091237"/>
            <a:ext cx="616500" cy="431700"/>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627"/>
        <p:cNvGrpSpPr/>
        <p:nvPr/>
      </p:nvGrpSpPr>
      <p:grpSpPr>
        <a:xfrm>
          <a:off x="0" y="0"/>
          <a:ext cx="0" cy="0"/>
          <a:chOff x="0" y="0"/>
          <a:chExt cx="0" cy="0"/>
        </a:xfrm>
      </p:grpSpPr>
      <p:pic>
        <p:nvPicPr>
          <p:cNvPr id="628" name="Google Shape;628;p91"/>
          <p:cNvPicPr preferRelativeResize="0"/>
          <p:nvPr/>
        </p:nvPicPr>
        <p:blipFill rotWithShape="1">
          <a:blip r:embed="rId2">
            <a:alphaModFix/>
          </a:blip>
          <a:srcRect l="478" t="2400" r="1922"/>
          <a:stretch/>
        </p:blipFill>
        <p:spPr>
          <a:xfrm flipH="1">
            <a:off x="3233" y="893"/>
            <a:ext cx="12399903" cy="6854425"/>
          </a:xfrm>
          <a:prstGeom prst="rect">
            <a:avLst/>
          </a:prstGeom>
          <a:noFill/>
          <a:ln>
            <a:noFill/>
          </a:ln>
        </p:spPr>
      </p:pic>
      <p:grpSp>
        <p:nvGrpSpPr>
          <p:cNvPr id="629" name="Google Shape;629;p91"/>
          <p:cNvGrpSpPr/>
          <p:nvPr/>
        </p:nvGrpSpPr>
        <p:grpSpPr>
          <a:xfrm>
            <a:off x="2559417" y="5500738"/>
            <a:ext cx="827907" cy="1175445"/>
            <a:chOff x="723336" y="4484318"/>
            <a:chExt cx="1333398" cy="1893131"/>
          </a:xfrm>
        </p:grpSpPr>
        <p:pic>
          <p:nvPicPr>
            <p:cNvPr id="630" name="Google Shape;630;p91"/>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631" name="Google Shape;631;p91"/>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632" name="Google Shape;632;p91"/>
          <p:cNvGrpSpPr/>
          <p:nvPr/>
        </p:nvGrpSpPr>
        <p:grpSpPr>
          <a:xfrm>
            <a:off x="2435" y="4458965"/>
            <a:ext cx="1837420" cy="2139627"/>
            <a:chOff x="1082246" y="4738045"/>
            <a:chExt cx="1890350" cy="2201262"/>
          </a:xfrm>
        </p:grpSpPr>
        <p:pic>
          <p:nvPicPr>
            <p:cNvPr id="633" name="Google Shape;633;p91"/>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634" name="Google Shape;634;p91"/>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635" name="Google Shape;635;p91"/>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636" name="Google Shape;636;p91"/>
          <p:cNvGrpSpPr/>
          <p:nvPr/>
        </p:nvGrpSpPr>
        <p:grpSpPr>
          <a:xfrm>
            <a:off x="1449060" y="5375205"/>
            <a:ext cx="1333398" cy="1269442"/>
            <a:chOff x="2666809" y="5395728"/>
            <a:chExt cx="1333398" cy="1269442"/>
          </a:xfrm>
        </p:grpSpPr>
        <p:pic>
          <p:nvPicPr>
            <p:cNvPr id="637" name="Google Shape;637;p91"/>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638" name="Google Shape;638;p91"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639" name="Google Shape;639;p91" descr="pasted-image.pdf"/>
          <p:cNvPicPr preferRelativeResize="0"/>
          <p:nvPr/>
        </p:nvPicPr>
        <p:blipFill rotWithShape="1">
          <a:blip r:embed="rId7">
            <a:alphaModFix/>
          </a:blip>
          <a:srcRect/>
          <a:stretch/>
        </p:blipFill>
        <p:spPr>
          <a:xfrm>
            <a:off x="11030573" y="565459"/>
            <a:ext cx="635568" cy="444979"/>
          </a:xfrm>
          <a:prstGeom prst="rect">
            <a:avLst/>
          </a:prstGeom>
          <a:noFill/>
          <a:ln>
            <a:noFill/>
          </a:ln>
        </p:spPr>
      </p:pic>
      <p:sp>
        <p:nvSpPr>
          <p:cNvPr id="640" name="Google Shape;640;p91"/>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641" name="Google Shape;641;p91"/>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642" name="Google Shape;642;p91" descr="pasted-image.pdf"/>
          <p:cNvPicPr preferRelativeResize="0"/>
          <p:nvPr/>
        </p:nvPicPr>
        <p:blipFill rotWithShape="1">
          <a:blip r:embed="rId7">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cSld name="1_2-column">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338328" y="1599479"/>
            <a:ext cx="11394900" cy="4351199"/>
          </a:xfrm>
          <a:prstGeom prst="rect">
            <a:avLst/>
          </a:prstGeom>
          <a:noFill/>
          <a:ln>
            <a:noFill/>
          </a:ln>
        </p:spPr>
        <p:txBody>
          <a:bodyPr lIns="91425" tIns="91425" rIns="91425" bIns="91425" anchor="t" anchorCtr="0"/>
          <a:lstStyle>
            <a:lvl1pPr marL="231775" indent="-117475" algn="l" rtl="0">
              <a:lnSpc>
                <a:spcPct val="90000"/>
              </a:lnSpc>
              <a:spcBef>
                <a:spcPts val="400"/>
              </a:spcBef>
              <a:spcAft>
                <a:spcPts val="600"/>
              </a:spcAft>
              <a:buClr>
                <a:srgbClr val="7F7F7F"/>
              </a:buClr>
              <a:buFont typeface="Arial"/>
              <a:buChar char="•"/>
              <a:defRPr/>
            </a:lvl1pPr>
            <a:lvl2pPr marL="463550" indent="-146050" algn="l" rtl="0">
              <a:lnSpc>
                <a:spcPct val="90000"/>
              </a:lnSpc>
              <a:spcBef>
                <a:spcPts val="300"/>
              </a:spcBef>
              <a:spcAft>
                <a:spcPts val="600"/>
              </a:spcAft>
              <a:buClr>
                <a:srgbClr val="BFBFBF"/>
              </a:buClr>
              <a:buFont typeface="Calibri"/>
              <a:buChar char="‐"/>
              <a:defRPr/>
            </a:lvl2pPr>
            <a:lvl3pPr marL="520700" indent="12700" algn="l" rtl="0">
              <a:lnSpc>
                <a:spcPct val="90000"/>
              </a:lnSpc>
              <a:spcBef>
                <a:spcPts val="300"/>
              </a:spcBef>
              <a:spcAft>
                <a:spcPts val="600"/>
              </a:spcAft>
              <a:buClr>
                <a:srgbClr val="BFBFBF"/>
              </a:buClr>
              <a:buFont typeface="Arial"/>
              <a:buChar char="•"/>
              <a:defRPr/>
            </a:lvl3pPr>
            <a:lvl4pPr marL="520700" indent="177800" algn="l" rtl="0">
              <a:lnSpc>
                <a:spcPct val="90000"/>
              </a:lnSpc>
              <a:spcBef>
                <a:spcPts val="300"/>
              </a:spcBef>
              <a:spcAft>
                <a:spcPts val="600"/>
              </a:spcAft>
              <a:buClr>
                <a:srgbClr val="7F7F7F"/>
              </a:buClr>
              <a:buFont typeface="Arial"/>
              <a:buChar char="​"/>
              <a:defRPr/>
            </a:lvl4pPr>
            <a:lvl5pPr marL="520700" indent="-25400" algn="l" rtl="0">
              <a:lnSpc>
                <a:spcPct val="90000"/>
              </a:lnSpc>
              <a:spcBef>
                <a:spcPts val="300"/>
              </a:spcBef>
              <a:spcAft>
                <a:spcPts val="600"/>
              </a:spcAft>
              <a:buClr>
                <a:srgbClr val="7F7F7F"/>
              </a:buClr>
              <a:buFont typeface="Arial"/>
              <a:buChar char="​"/>
              <a:defRPr/>
            </a:lvl5pPr>
            <a:lvl6pPr marL="2514600" indent="-12700" algn="l" rtl="0">
              <a:spcBef>
                <a:spcPts val="400"/>
              </a:spcBef>
              <a:buClr>
                <a:schemeClr val="dk1"/>
              </a:buClr>
              <a:buFont typeface="Arial"/>
              <a:buChar char="•"/>
              <a:defRPr/>
            </a:lvl6pPr>
            <a:lvl7pPr marL="2971800" indent="-12700" algn="l" rtl="0">
              <a:spcBef>
                <a:spcPts val="400"/>
              </a:spcBef>
              <a:buClr>
                <a:schemeClr val="dk1"/>
              </a:buClr>
              <a:buFont typeface="Arial"/>
              <a:buChar char="•"/>
              <a:defRPr/>
            </a:lvl7pPr>
            <a:lvl8pPr marL="3429000" indent="-12700" algn="l" rtl="0">
              <a:spcBef>
                <a:spcPts val="400"/>
              </a:spcBef>
              <a:buClr>
                <a:schemeClr val="dk1"/>
              </a:buClr>
              <a:buFont typeface="Arial"/>
              <a:buChar char="•"/>
              <a:defRPr/>
            </a:lvl8pPr>
            <a:lvl9pPr marL="3886200" indent="-12700" algn="l" rtl="0">
              <a:spcBef>
                <a:spcPts val="400"/>
              </a:spcBef>
              <a:buClr>
                <a:schemeClr val="dk1"/>
              </a:buClr>
              <a:buFont typeface="Arial"/>
              <a:buChar char="•"/>
              <a:defRPr/>
            </a:lvl9pPr>
          </a:lstStyle>
          <a:p>
            <a:endParaRPr/>
          </a:p>
        </p:txBody>
      </p:sp>
      <p:sp>
        <p:nvSpPr>
          <p:cNvPr id="102" name="Shape 102"/>
          <p:cNvSpPr txBox="1">
            <a:spLocks noGrp="1"/>
          </p:cNvSpPr>
          <p:nvPr>
            <p:ph type="title"/>
          </p:nvPr>
        </p:nvSpPr>
        <p:spPr>
          <a:xfrm>
            <a:off x="338137" y="90488"/>
            <a:ext cx="11515799" cy="9081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03" name="Shape 103"/>
          <p:cNvSpPr txBox="1">
            <a:spLocks noGrp="1"/>
          </p:cNvSpPr>
          <p:nvPr>
            <p:ph type="body" idx="2"/>
          </p:nvPr>
        </p:nvSpPr>
        <p:spPr>
          <a:xfrm>
            <a:off x="338328" y="1021079"/>
            <a:ext cx="11484899" cy="3386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extLst>
      <p:ext uri="{BB962C8B-B14F-4D97-AF65-F5344CB8AC3E}">
        <p14:creationId xmlns:p14="http://schemas.microsoft.com/office/powerpoint/2010/main" val="80335850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648"/>
        <p:cNvGrpSpPr/>
        <p:nvPr/>
      </p:nvGrpSpPr>
      <p:grpSpPr>
        <a:xfrm>
          <a:off x="0" y="0"/>
          <a:ext cx="0" cy="0"/>
          <a:chOff x="0" y="0"/>
          <a:chExt cx="0" cy="0"/>
        </a:xfrm>
      </p:grpSpPr>
      <p:pic>
        <p:nvPicPr>
          <p:cNvPr id="649" name="Google Shape;649;p93"/>
          <p:cNvPicPr preferRelativeResize="0"/>
          <p:nvPr/>
        </p:nvPicPr>
        <p:blipFill rotWithShape="1">
          <a:blip r:embed="rId2">
            <a:alphaModFix/>
          </a:blip>
          <a:srcRect/>
          <a:stretch/>
        </p:blipFill>
        <p:spPr>
          <a:xfrm>
            <a:off x="0" y="893"/>
            <a:ext cx="12185644" cy="6854425"/>
          </a:xfrm>
          <a:prstGeom prst="rect">
            <a:avLst/>
          </a:prstGeom>
          <a:noFill/>
          <a:ln>
            <a:noFill/>
          </a:ln>
        </p:spPr>
      </p:pic>
      <p:pic>
        <p:nvPicPr>
          <p:cNvPr id="650" name="Google Shape;650;p93"/>
          <p:cNvPicPr preferRelativeResize="0"/>
          <p:nvPr/>
        </p:nvPicPr>
        <p:blipFill rotWithShape="1">
          <a:blip r:embed="rId3">
            <a:alphaModFix/>
          </a:blip>
          <a:srcRect/>
          <a:stretch/>
        </p:blipFill>
        <p:spPr>
          <a:xfrm>
            <a:off x="0" y="893"/>
            <a:ext cx="12185644" cy="6854425"/>
          </a:xfrm>
          <a:prstGeom prst="rect">
            <a:avLst/>
          </a:prstGeom>
          <a:noFill/>
          <a:ln>
            <a:noFill/>
          </a:ln>
        </p:spPr>
      </p:pic>
      <p:sp>
        <p:nvSpPr>
          <p:cNvPr id="651" name="Google Shape;651;p93"/>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5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2" name="Google Shape;652;p93"/>
          <p:cNvSpPr txBox="1">
            <a:spLocks noGrp="1"/>
          </p:cNvSpPr>
          <p:nvPr>
            <p:ph type="subTitle" idx="1"/>
          </p:nvPr>
        </p:nvSpPr>
        <p:spPr>
          <a:xfrm>
            <a:off x="578056" y="3397029"/>
            <a:ext cx="673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53" name="Google Shape;653;p93"/>
          <p:cNvSpPr txBox="1">
            <a:spLocks noGrp="1"/>
          </p:cNvSpPr>
          <p:nvPr>
            <p:ph type="body" idx="2"/>
          </p:nvPr>
        </p:nvSpPr>
        <p:spPr>
          <a:xfrm>
            <a:off x="578056" y="5037324"/>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54" name="Google Shape;654;p93"/>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55" name="Google Shape;655;p93"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656"/>
        <p:cNvGrpSpPr/>
        <p:nvPr/>
      </p:nvGrpSpPr>
      <p:grpSpPr>
        <a:xfrm>
          <a:off x="0" y="0"/>
          <a:ext cx="0" cy="0"/>
          <a:chOff x="0" y="0"/>
          <a:chExt cx="0" cy="0"/>
        </a:xfrm>
      </p:grpSpPr>
      <p:pic>
        <p:nvPicPr>
          <p:cNvPr id="657" name="Google Shape;657;p9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658" name="Google Shape;658;p9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9" name="Google Shape;659;p94"/>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0" name="Google Shape;660;p9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1" name="Google Shape;661;p9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662"/>
        <p:cNvGrpSpPr/>
        <p:nvPr/>
      </p:nvGrpSpPr>
      <p:grpSpPr>
        <a:xfrm>
          <a:off x="0" y="0"/>
          <a:ext cx="0" cy="0"/>
          <a:chOff x="0" y="0"/>
          <a:chExt cx="0" cy="0"/>
        </a:xfrm>
      </p:grpSpPr>
      <p:pic>
        <p:nvPicPr>
          <p:cNvPr id="663" name="Google Shape;663;p95"/>
          <p:cNvPicPr preferRelativeResize="0"/>
          <p:nvPr/>
        </p:nvPicPr>
        <p:blipFill rotWithShape="1">
          <a:blip r:embed="rId2">
            <a:alphaModFix/>
          </a:blip>
          <a:srcRect/>
          <a:stretch/>
        </p:blipFill>
        <p:spPr>
          <a:xfrm>
            <a:off x="0" y="893"/>
            <a:ext cx="12185644" cy="6854425"/>
          </a:xfrm>
          <a:prstGeom prst="rect">
            <a:avLst/>
          </a:prstGeom>
          <a:noFill/>
          <a:ln>
            <a:noFill/>
          </a:ln>
        </p:spPr>
      </p:pic>
      <p:sp>
        <p:nvSpPr>
          <p:cNvPr id="664" name="Google Shape;664;p95"/>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65" name="Google Shape;665;p95"/>
          <p:cNvSpPr txBox="1">
            <a:spLocks noGrp="1"/>
          </p:cNvSpPr>
          <p:nvPr>
            <p:ph type="subTitle" idx="1"/>
          </p:nvPr>
        </p:nvSpPr>
        <p:spPr>
          <a:xfrm>
            <a:off x="578056" y="3397029"/>
            <a:ext cx="67257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66" name="Google Shape;666;p95"/>
          <p:cNvSpPr txBox="1">
            <a:spLocks noGrp="1"/>
          </p:cNvSpPr>
          <p:nvPr>
            <p:ph type="body" idx="2"/>
          </p:nvPr>
        </p:nvSpPr>
        <p:spPr>
          <a:xfrm>
            <a:off x="578056" y="5022185"/>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7" name="Google Shape;667;p95"/>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8" name="Google Shape;668;p95" descr="pasted-image.pdf"/>
          <p:cNvPicPr preferRelativeResize="0"/>
          <p:nvPr/>
        </p:nvPicPr>
        <p:blipFill rotWithShape="1">
          <a:blip r:embed="rId3">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669"/>
        <p:cNvGrpSpPr/>
        <p:nvPr/>
      </p:nvGrpSpPr>
      <p:grpSpPr>
        <a:xfrm>
          <a:off x="0" y="0"/>
          <a:ext cx="0" cy="0"/>
          <a:chOff x="0" y="0"/>
          <a:chExt cx="0" cy="0"/>
        </a:xfrm>
      </p:grpSpPr>
      <p:pic>
        <p:nvPicPr>
          <p:cNvPr id="670" name="Google Shape;670;p96"/>
          <p:cNvPicPr preferRelativeResize="0"/>
          <p:nvPr/>
        </p:nvPicPr>
        <p:blipFill rotWithShape="1">
          <a:blip r:embed="rId2">
            <a:alphaModFix/>
          </a:blip>
          <a:srcRect/>
          <a:stretch/>
        </p:blipFill>
        <p:spPr>
          <a:xfrm>
            <a:off x="914401" y="515243"/>
            <a:ext cx="11271487" cy="6340208"/>
          </a:xfrm>
          <a:prstGeom prst="rect">
            <a:avLst/>
          </a:prstGeom>
          <a:noFill/>
          <a:ln>
            <a:noFill/>
          </a:ln>
        </p:spPr>
      </p:pic>
      <p:pic>
        <p:nvPicPr>
          <p:cNvPr id="671" name="Google Shape;671;p96"/>
          <p:cNvPicPr preferRelativeResize="0"/>
          <p:nvPr/>
        </p:nvPicPr>
        <p:blipFill rotWithShape="1">
          <a:blip r:embed="rId3">
            <a:alphaModFix/>
          </a:blip>
          <a:srcRect/>
          <a:stretch/>
        </p:blipFill>
        <p:spPr>
          <a:xfrm>
            <a:off x="914400" y="515243"/>
            <a:ext cx="11271487" cy="6340208"/>
          </a:xfrm>
          <a:prstGeom prst="rect">
            <a:avLst/>
          </a:prstGeom>
          <a:noFill/>
          <a:ln>
            <a:noFill/>
          </a:ln>
        </p:spPr>
      </p:pic>
      <p:pic>
        <p:nvPicPr>
          <p:cNvPr id="672" name="Google Shape;672;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cxnSp>
        <p:nvCxnSpPr>
          <p:cNvPr id="673" name="Google Shape;673;p96"/>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674" name="Google Shape;674;p96"/>
          <p:cNvSpPr txBox="1">
            <a:spLocks noGrp="1"/>
          </p:cNvSpPr>
          <p:nvPr>
            <p:ph type="ctrTitle"/>
          </p:nvPr>
        </p:nvSpPr>
        <p:spPr>
          <a:xfrm>
            <a:off x="567278" y="2077864"/>
            <a:ext cx="47049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75" name="Google Shape;675;p96"/>
          <p:cNvSpPr txBox="1">
            <a:spLocks noGrp="1"/>
          </p:cNvSpPr>
          <p:nvPr>
            <p:ph type="subTitle" idx="1"/>
          </p:nvPr>
        </p:nvSpPr>
        <p:spPr>
          <a:xfrm>
            <a:off x="578057" y="3397029"/>
            <a:ext cx="469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76" name="Google Shape;676;p96"/>
          <p:cNvSpPr txBox="1">
            <a:spLocks noGrp="1"/>
          </p:cNvSpPr>
          <p:nvPr>
            <p:ph type="body" idx="2"/>
          </p:nvPr>
        </p:nvSpPr>
        <p:spPr>
          <a:xfrm>
            <a:off x="578056" y="5245288"/>
            <a:ext cx="46941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77" name="Google Shape;677;p96"/>
          <p:cNvSpPr txBox="1">
            <a:spLocks noGrp="1"/>
          </p:cNvSpPr>
          <p:nvPr>
            <p:ph type="body" idx="3"/>
          </p:nvPr>
        </p:nvSpPr>
        <p:spPr>
          <a:xfrm>
            <a:off x="578056" y="4964429"/>
            <a:ext cx="46941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78" name="Google Shape;678;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
        <p:nvSpPr>
          <p:cNvPr id="679" name="Google Shape;679;p96"/>
          <p:cNvSpPr>
            <a:spLocks noGrp="1"/>
          </p:cNvSpPr>
          <p:nvPr>
            <p:ph type="pic" idx="4"/>
          </p:nvPr>
        </p:nvSpPr>
        <p:spPr>
          <a:xfrm>
            <a:off x="2627383" y="436563"/>
            <a:ext cx="19062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80"/>
        <p:cNvGrpSpPr/>
        <p:nvPr/>
      </p:nvGrpSpPr>
      <p:grpSpPr>
        <a:xfrm>
          <a:off x="0" y="0"/>
          <a:ext cx="0" cy="0"/>
          <a:chOff x="0" y="0"/>
          <a:chExt cx="0" cy="0"/>
        </a:xfrm>
      </p:grpSpPr>
      <p:pic>
        <p:nvPicPr>
          <p:cNvPr id="681" name="Google Shape;681;p97"/>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2" name="Google Shape;682;p9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83" name="Google Shape;683;p9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684" name="Google Shape;684;p9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685" name="Google Shape;685;p97"/>
          <p:cNvSpPr txBox="1">
            <a:spLocks noGrp="1"/>
          </p:cNvSpPr>
          <p:nvPr>
            <p:ph type="ftr" idx="11"/>
          </p:nvPr>
        </p:nvSpPr>
        <p:spPr>
          <a:xfrm>
            <a:off x="571500"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86" name="Google Shape;686;p97"/>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687"/>
        <p:cNvGrpSpPr/>
        <p:nvPr/>
      </p:nvGrpSpPr>
      <p:grpSpPr>
        <a:xfrm>
          <a:off x="0" y="0"/>
          <a:ext cx="0" cy="0"/>
          <a:chOff x="0" y="0"/>
          <a:chExt cx="0" cy="0"/>
        </a:xfrm>
      </p:grpSpPr>
      <p:pic>
        <p:nvPicPr>
          <p:cNvPr id="688" name="Google Shape;688;p98"/>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9" name="Google Shape;689;p9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0" name="Google Shape;690;p98"/>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sz="1900">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1" name="Google Shape;691;p98"/>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2" name="Google Shape;692;p98"/>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693" name="Google Shape;693;p98"/>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solidFill>
                  <a:srgbClr val="6A625B"/>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694" name="Google Shape;694;p9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695"/>
        <p:cNvGrpSpPr/>
        <p:nvPr/>
      </p:nvGrpSpPr>
      <p:grpSpPr>
        <a:xfrm>
          <a:off x="0" y="0"/>
          <a:ext cx="0" cy="0"/>
          <a:chOff x="0" y="0"/>
          <a:chExt cx="0" cy="0"/>
        </a:xfrm>
      </p:grpSpPr>
      <p:pic>
        <p:nvPicPr>
          <p:cNvPr id="696" name="Google Shape;696;p99"/>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97" name="Google Shape;697;p9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8" name="Google Shape;698;p99"/>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9" name="Google Shape;699;p99"/>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0" name="Google Shape;700;p99"/>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1" name="Google Shape;701;p99"/>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2" name="Google Shape;702;p9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703" name="Google Shape;703;p99"/>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704"/>
        <p:cNvGrpSpPr/>
        <p:nvPr/>
      </p:nvGrpSpPr>
      <p:grpSpPr>
        <a:xfrm>
          <a:off x="0" y="0"/>
          <a:ext cx="0" cy="0"/>
          <a:chOff x="0" y="0"/>
          <a:chExt cx="0" cy="0"/>
        </a:xfrm>
      </p:grpSpPr>
      <p:pic>
        <p:nvPicPr>
          <p:cNvPr id="705" name="Google Shape;705;p100"/>
          <p:cNvPicPr preferRelativeResize="0"/>
          <p:nvPr/>
        </p:nvPicPr>
        <p:blipFill rotWithShape="1">
          <a:blip r:embed="rId2">
            <a:alphaModFix/>
          </a:blip>
          <a:srcRect/>
          <a:stretch/>
        </p:blipFill>
        <p:spPr>
          <a:xfrm>
            <a:off x="2" y="893"/>
            <a:ext cx="12185644" cy="6854425"/>
          </a:xfrm>
          <a:prstGeom prst="rect">
            <a:avLst/>
          </a:prstGeom>
          <a:noFill/>
          <a:ln>
            <a:noFill/>
          </a:ln>
        </p:spPr>
      </p:pic>
      <p:sp>
        <p:nvSpPr>
          <p:cNvPr id="706" name="Google Shape;706;p10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07" name="Google Shape;707;p100"/>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8" name="Google Shape;708;p10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9" name="Google Shape;709;p10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39" Type="http://schemas.openxmlformats.org/officeDocument/2006/relationships/slideLayout" Target="../slideLayouts/slideLayout75.xml"/><Relationship Id="rId21" Type="http://schemas.openxmlformats.org/officeDocument/2006/relationships/slideLayout" Target="../slideLayouts/slideLayout57.xml"/><Relationship Id="rId34" Type="http://schemas.openxmlformats.org/officeDocument/2006/relationships/slideLayout" Target="../slideLayouts/slideLayout70.xml"/><Relationship Id="rId42" Type="http://schemas.openxmlformats.org/officeDocument/2006/relationships/slideLayout" Target="../slideLayouts/slideLayout78.xml"/><Relationship Id="rId47" Type="http://schemas.openxmlformats.org/officeDocument/2006/relationships/slideLayout" Target="../slideLayouts/slideLayout83.xml"/><Relationship Id="rId50" Type="http://schemas.openxmlformats.org/officeDocument/2006/relationships/slideLayout" Target="../slideLayouts/slideLayout86.xml"/><Relationship Id="rId55" Type="http://schemas.openxmlformats.org/officeDocument/2006/relationships/slideLayout" Target="../slideLayouts/slideLayout91.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9" Type="http://schemas.openxmlformats.org/officeDocument/2006/relationships/slideLayout" Target="../slideLayouts/slideLayout65.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slideLayout" Target="../slideLayouts/slideLayout68.xml"/><Relationship Id="rId37" Type="http://schemas.openxmlformats.org/officeDocument/2006/relationships/slideLayout" Target="../slideLayouts/slideLayout73.xml"/><Relationship Id="rId40" Type="http://schemas.openxmlformats.org/officeDocument/2006/relationships/slideLayout" Target="../slideLayouts/slideLayout76.xml"/><Relationship Id="rId45" Type="http://schemas.openxmlformats.org/officeDocument/2006/relationships/slideLayout" Target="../slideLayouts/slideLayout81.xml"/><Relationship Id="rId53" Type="http://schemas.openxmlformats.org/officeDocument/2006/relationships/slideLayout" Target="../slideLayouts/slideLayout89.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4" Type="http://schemas.openxmlformats.org/officeDocument/2006/relationships/slideLayout" Target="../slideLayouts/slideLayout80.xml"/><Relationship Id="rId52" Type="http://schemas.openxmlformats.org/officeDocument/2006/relationships/slideLayout" Target="../slideLayouts/slideLayout88.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 Id="rId35" Type="http://schemas.openxmlformats.org/officeDocument/2006/relationships/slideLayout" Target="../slideLayouts/slideLayout71.xml"/><Relationship Id="rId43" Type="http://schemas.openxmlformats.org/officeDocument/2006/relationships/slideLayout" Target="../slideLayouts/slideLayout79.xml"/><Relationship Id="rId48" Type="http://schemas.openxmlformats.org/officeDocument/2006/relationships/slideLayout" Target="../slideLayouts/slideLayout84.xml"/><Relationship Id="rId56" Type="http://schemas.openxmlformats.org/officeDocument/2006/relationships/theme" Target="../theme/theme2.xml"/><Relationship Id="rId8" Type="http://schemas.openxmlformats.org/officeDocument/2006/relationships/slideLayout" Target="../slideLayouts/slideLayout44.xml"/><Relationship Id="rId51" Type="http://schemas.openxmlformats.org/officeDocument/2006/relationships/slideLayout" Target="../slideLayouts/slideLayout87.xml"/><Relationship Id="rId3" Type="http://schemas.openxmlformats.org/officeDocument/2006/relationships/slideLayout" Target="../slideLayouts/slideLayout39.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slideLayout" Target="../slideLayouts/slideLayout69.xml"/><Relationship Id="rId38" Type="http://schemas.openxmlformats.org/officeDocument/2006/relationships/slideLayout" Target="../slideLayouts/slideLayout74.xml"/><Relationship Id="rId46" Type="http://schemas.openxmlformats.org/officeDocument/2006/relationships/slideLayout" Target="../slideLayouts/slideLayout82.xml"/><Relationship Id="rId20" Type="http://schemas.openxmlformats.org/officeDocument/2006/relationships/slideLayout" Target="../slideLayouts/slideLayout56.xml"/><Relationship Id="rId41" Type="http://schemas.openxmlformats.org/officeDocument/2006/relationships/slideLayout" Target="../slideLayouts/slideLayout77.xml"/><Relationship Id="rId54" Type="http://schemas.openxmlformats.org/officeDocument/2006/relationships/slideLayout" Target="../slideLayouts/slideLayout90.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36" Type="http://schemas.openxmlformats.org/officeDocument/2006/relationships/slideLayout" Target="../slideLayouts/slideLayout72.xml"/><Relationship Id="rId49" Type="http://schemas.openxmlformats.org/officeDocument/2006/relationships/slideLayout" Target="../slideLayouts/slideLayout85.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04.xml"/><Relationship Id="rId18" Type="http://schemas.openxmlformats.org/officeDocument/2006/relationships/slideLayout" Target="../slideLayouts/slideLayout109.xml"/><Relationship Id="rId26" Type="http://schemas.openxmlformats.org/officeDocument/2006/relationships/slideLayout" Target="../slideLayouts/slideLayout117.xml"/><Relationship Id="rId39" Type="http://schemas.openxmlformats.org/officeDocument/2006/relationships/slideLayout" Target="../slideLayouts/slideLayout130.xml"/><Relationship Id="rId21" Type="http://schemas.openxmlformats.org/officeDocument/2006/relationships/slideLayout" Target="../slideLayouts/slideLayout112.xml"/><Relationship Id="rId34" Type="http://schemas.openxmlformats.org/officeDocument/2006/relationships/slideLayout" Target="../slideLayouts/slideLayout125.xml"/><Relationship Id="rId42" Type="http://schemas.openxmlformats.org/officeDocument/2006/relationships/slideLayout" Target="../slideLayouts/slideLayout133.xml"/><Relationship Id="rId47" Type="http://schemas.openxmlformats.org/officeDocument/2006/relationships/slideLayout" Target="../slideLayouts/slideLayout138.xml"/><Relationship Id="rId50" Type="http://schemas.openxmlformats.org/officeDocument/2006/relationships/slideLayout" Target="../slideLayouts/slideLayout141.xml"/><Relationship Id="rId55" Type="http://schemas.openxmlformats.org/officeDocument/2006/relationships/slideLayout" Target="../slideLayouts/slideLayout146.xml"/><Relationship Id="rId63" Type="http://schemas.openxmlformats.org/officeDocument/2006/relationships/slideLayout" Target="../slideLayouts/slideLayout154.xml"/><Relationship Id="rId7" Type="http://schemas.openxmlformats.org/officeDocument/2006/relationships/slideLayout" Target="../slideLayouts/slideLayout98.xml"/><Relationship Id="rId2" Type="http://schemas.openxmlformats.org/officeDocument/2006/relationships/slideLayout" Target="../slideLayouts/slideLayout93.xml"/><Relationship Id="rId16" Type="http://schemas.openxmlformats.org/officeDocument/2006/relationships/slideLayout" Target="../slideLayouts/slideLayout107.xml"/><Relationship Id="rId29" Type="http://schemas.openxmlformats.org/officeDocument/2006/relationships/slideLayout" Target="../slideLayouts/slideLayout120.xml"/><Relationship Id="rId11" Type="http://schemas.openxmlformats.org/officeDocument/2006/relationships/slideLayout" Target="../slideLayouts/slideLayout102.xml"/><Relationship Id="rId24" Type="http://schemas.openxmlformats.org/officeDocument/2006/relationships/slideLayout" Target="../slideLayouts/slideLayout115.xml"/><Relationship Id="rId32" Type="http://schemas.openxmlformats.org/officeDocument/2006/relationships/slideLayout" Target="../slideLayouts/slideLayout123.xml"/><Relationship Id="rId37" Type="http://schemas.openxmlformats.org/officeDocument/2006/relationships/slideLayout" Target="../slideLayouts/slideLayout128.xml"/><Relationship Id="rId40" Type="http://schemas.openxmlformats.org/officeDocument/2006/relationships/slideLayout" Target="../slideLayouts/slideLayout131.xml"/><Relationship Id="rId45" Type="http://schemas.openxmlformats.org/officeDocument/2006/relationships/slideLayout" Target="../slideLayouts/slideLayout136.xml"/><Relationship Id="rId53" Type="http://schemas.openxmlformats.org/officeDocument/2006/relationships/slideLayout" Target="../slideLayouts/slideLayout144.xml"/><Relationship Id="rId58" Type="http://schemas.openxmlformats.org/officeDocument/2006/relationships/slideLayout" Target="../slideLayouts/slideLayout149.xml"/><Relationship Id="rId5" Type="http://schemas.openxmlformats.org/officeDocument/2006/relationships/slideLayout" Target="../slideLayouts/slideLayout96.xml"/><Relationship Id="rId61" Type="http://schemas.openxmlformats.org/officeDocument/2006/relationships/slideLayout" Target="../slideLayouts/slideLayout152.xml"/><Relationship Id="rId19" Type="http://schemas.openxmlformats.org/officeDocument/2006/relationships/slideLayout" Target="../slideLayouts/slideLayout110.xml"/><Relationship Id="rId14" Type="http://schemas.openxmlformats.org/officeDocument/2006/relationships/slideLayout" Target="../slideLayouts/slideLayout105.xml"/><Relationship Id="rId22" Type="http://schemas.openxmlformats.org/officeDocument/2006/relationships/slideLayout" Target="../slideLayouts/slideLayout113.xml"/><Relationship Id="rId27" Type="http://schemas.openxmlformats.org/officeDocument/2006/relationships/slideLayout" Target="../slideLayouts/slideLayout118.xml"/><Relationship Id="rId30" Type="http://schemas.openxmlformats.org/officeDocument/2006/relationships/slideLayout" Target="../slideLayouts/slideLayout121.xml"/><Relationship Id="rId35" Type="http://schemas.openxmlformats.org/officeDocument/2006/relationships/slideLayout" Target="../slideLayouts/slideLayout126.xml"/><Relationship Id="rId43" Type="http://schemas.openxmlformats.org/officeDocument/2006/relationships/slideLayout" Target="../slideLayouts/slideLayout134.xml"/><Relationship Id="rId48" Type="http://schemas.openxmlformats.org/officeDocument/2006/relationships/slideLayout" Target="../slideLayouts/slideLayout139.xml"/><Relationship Id="rId56" Type="http://schemas.openxmlformats.org/officeDocument/2006/relationships/slideLayout" Target="../slideLayouts/slideLayout147.xml"/><Relationship Id="rId64" Type="http://schemas.openxmlformats.org/officeDocument/2006/relationships/theme" Target="../theme/theme3.xml"/><Relationship Id="rId8" Type="http://schemas.openxmlformats.org/officeDocument/2006/relationships/slideLayout" Target="../slideLayouts/slideLayout99.xml"/><Relationship Id="rId51" Type="http://schemas.openxmlformats.org/officeDocument/2006/relationships/slideLayout" Target="../slideLayouts/slideLayout142.xml"/><Relationship Id="rId3" Type="http://schemas.openxmlformats.org/officeDocument/2006/relationships/slideLayout" Target="../slideLayouts/slideLayout94.xml"/><Relationship Id="rId12" Type="http://schemas.openxmlformats.org/officeDocument/2006/relationships/slideLayout" Target="../slideLayouts/slideLayout103.xml"/><Relationship Id="rId17" Type="http://schemas.openxmlformats.org/officeDocument/2006/relationships/slideLayout" Target="../slideLayouts/slideLayout108.xml"/><Relationship Id="rId25" Type="http://schemas.openxmlformats.org/officeDocument/2006/relationships/slideLayout" Target="../slideLayouts/slideLayout116.xml"/><Relationship Id="rId33" Type="http://schemas.openxmlformats.org/officeDocument/2006/relationships/slideLayout" Target="../slideLayouts/slideLayout124.xml"/><Relationship Id="rId38" Type="http://schemas.openxmlformats.org/officeDocument/2006/relationships/slideLayout" Target="../slideLayouts/slideLayout129.xml"/><Relationship Id="rId46" Type="http://schemas.openxmlformats.org/officeDocument/2006/relationships/slideLayout" Target="../slideLayouts/slideLayout137.xml"/><Relationship Id="rId59" Type="http://schemas.openxmlformats.org/officeDocument/2006/relationships/slideLayout" Target="../slideLayouts/slideLayout150.xml"/><Relationship Id="rId20" Type="http://schemas.openxmlformats.org/officeDocument/2006/relationships/slideLayout" Target="../slideLayouts/slideLayout111.xml"/><Relationship Id="rId41" Type="http://schemas.openxmlformats.org/officeDocument/2006/relationships/slideLayout" Target="../slideLayouts/slideLayout132.xml"/><Relationship Id="rId54" Type="http://schemas.openxmlformats.org/officeDocument/2006/relationships/slideLayout" Target="../slideLayouts/slideLayout145.xml"/><Relationship Id="rId62" Type="http://schemas.openxmlformats.org/officeDocument/2006/relationships/slideLayout" Target="../slideLayouts/slideLayout15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5" Type="http://schemas.openxmlformats.org/officeDocument/2006/relationships/slideLayout" Target="../slideLayouts/slideLayout106.xml"/><Relationship Id="rId23" Type="http://schemas.openxmlformats.org/officeDocument/2006/relationships/slideLayout" Target="../slideLayouts/slideLayout114.xml"/><Relationship Id="rId28" Type="http://schemas.openxmlformats.org/officeDocument/2006/relationships/slideLayout" Target="../slideLayouts/slideLayout119.xml"/><Relationship Id="rId36" Type="http://schemas.openxmlformats.org/officeDocument/2006/relationships/slideLayout" Target="../slideLayouts/slideLayout127.xml"/><Relationship Id="rId49" Type="http://schemas.openxmlformats.org/officeDocument/2006/relationships/slideLayout" Target="../slideLayouts/slideLayout140.xml"/><Relationship Id="rId57" Type="http://schemas.openxmlformats.org/officeDocument/2006/relationships/slideLayout" Target="../slideLayouts/slideLayout148.xml"/><Relationship Id="rId10" Type="http://schemas.openxmlformats.org/officeDocument/2006/relationships/slideLayout" Target="../slideLayouts/slideLayout101.xml"/><Relationship Id="rId31" Type="http://schemas.openxmlformats.org/officeDocument/2006/relationships/slideLayout" Target="../slideLayouts/slideLayout122.xml"/><Relationship Id="rId44" Type="http://schemas.openxmlformats.org/officeDocument/2006/relationships/slideLayout" Target="../slideLayouts/slideLayout135.xml"/><Relationship Id="rId52" Type="http://schemas.openxmlformats.org/officeDocument/2006/relationships/slideLayout" Target="../slideLayouts/slideLayout143.xml"/><Relationship Id="rId60" Type="http://schemas.openxmlformats.org/officeDocument/2006/relationships/slideLayout" Target="../slideLayouts/slideLayout15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
        <p:cNvGrpSpPr/>
        <p:nvPr/>
      </p:nvGrpSpPr>
      <p:grpSpPr>
        <a:xfrm>
          <a:off x="0" y="0"/>
          <a:ext cx="0" cy="0"/>
          <a:chOff x="0" y="0"/>
          <a:chExt cx="0" cy="0"/>
        </a:xfrm>
      </p:grpSpPr>
      <p:sp>
        <p:nvSpPr>
          <p:cNvPr id="23" name="Google Shape;23;p1"/>
          <p:cNvSpPr txBox="1">
            <a:spLocks noGrp="1"/>
          </p:cNvSpPr>
          <p:nvPr>
            <p:ph type="body" idx="1"/>
          </p:nvPr>
        </p:nvSpPr>
        <p:spPr>
          <a:xfrm>
            <a:off x="571500" y="1762125"/>
            <a:ext cx="11045700" cy="43149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1000"/>
              </a:spcBef>
              <a:spcAft>
                <a:spcPts val="0"/>
              </a:spcAft>
              <a:buClr>
                <a:srgbClr val="7F7F7F"/>
              </a:buClr>
              <a:buSzPts val="2000"/>
              <a:buFont typeface="Arial"/>
              <a:buNone/>
              <a:defRPr sz="2000" b="0" i="0" u="none" strike="noStrike" cap="none">
                <a:solidFill>
                  <a:srgbClr val="5C656A"/>
                </a:solidFill>
                <a:latin typeface="Arial"/>
                <a:ea typeface="Arial"/>
                <a:cs typeface="Arial"/>
                <a:sym typeface="Arial"/>
              </a:defRPr>
            </a:lvl1pPr>
            <a:lvl2pPr marL="914400" marR="0" lvl="1" indent="-342900" algn="l" rtl="0">
              <a:lnSpc>
                <a:spcPct val="100000"/>
              </a:lnSpc>
              <a:spcBef>
                <a:spcPts val="300"/>
              </a:spcBef>
              <a:spcAft>
                <a:spcPts val="0"/>
              </a:spcAft>
              <a:buClr>
                <a:schemeClr val="accent2"/>
              </a:buClr>
              <a:buSzPts val="1800"/>
              <a:buFont typeface="Arial"/>
              <a:buChar char="•"/>
              <a:defRPr sz="1800" b="0" i="0" u="none" strike="noStrike" cap="none">
                <a:solidFill>
                  <a:schemeClr val="accent2"/>
                </a:solidFill>
                <a:latin typeface="Arial"/>
                <a:ea typeface="Arial"/>
                <a:cs typeface="Arial"/>
                <a:sym typeface="Arial"/>
              </a:defRPr>
            </a:lvl2pPr>
            <a:lvl3pPr marL="1371600" marR="0" lvl="2" indent="-317500" algn="l" rtl="0">
              <a:lnSpc>
                <a:spcPct val="100000"/>
              </a:lnSpc>
              <a:spcBef>
                <a:spcPts val="300"/>
              </a:spcBef>
              <a:spcAft>
                <a:spcPts val="0"/>
              </a:spcAft>
              <a:buClr>
                <a:schemeClr val="accent2"/>
              </a:buClr>
              <a:buSzPts val="1400"/>
              <a:buFont typeface="Arial"/>
              <a:buChar char="•"/>
              <a:defRPr sz="1600" b="0" i="0" u="none" strike="noStrike" cap="none">
                <a:solidFill>
                  <a:schemeClr val="accent2"/>
                </a:solidFill>
                <a:latin typeface="Arial"/>
                <a:ea typeface="Arial"/>
                <a:cs typeface="Arial"/>
                <a:sym typeface="Arial"/>
              </a:defRPr>
            </a:lvl3pPr>
            <a:lvl4pPr marL="1828800" marR="0" lvl="3" indent="-317500" algn="l" rtl="0">
              <a:lnSpc>
                <a:spcPct val="100000"/>
              </a:lnSpc>
              <a:spcBef>
                <a:spcPts val="600"/>
              </a:spcBef>
              <a:spcAft>
                <a:spcPts val="0"/>
              </a:spcAft>
              <a:buClr>
                <a:schemeClr val="accent2"/>
              </a:buClr>
              <a:buSzPts val="1400"/>
              <a:buFont typeface="Arial"/>
              <a:buChar char="•"/>
              <a:defRPr sz="1500" b="0" i="0" u="none" strike="noStrike" cap="none">
                <a:solidFill>
                  <a:schemeClr val="accent2"/>
                </a:solidFill>
                <a:latin typeface="Arial"/>
                <a:ea typeface="Arial"/>
                <a:cs typeface="Arial"/>
                <a:sym typeface="Arial"/>
              </a:defRPr>
            </a:lvl4pPr>
            <a:lvl5pPr marL="2286000" marR="0" lvl="4" indent="-228600" algn="l" rtl="0">
              <a:lnSpc>
                <a:spcPct val="100000"/>
              </a:lnSpc>
              <a:spcBef>
                <a:spcPts val="600"/>
              </a:spcBef>
              <a:spcAft>
                <a:spcPts val="0"/>
              </a:spcAft>
              <a:buClr>
                <a:srgbClr val="5C656A"/>
              </a:buClr>
              <a:buSzPts val="1400"/>
              <a:buFont typeface="Arial"/>
              <a:buNone/>
              <a:defRPr sz="2100" b="0" i="0" u="none" strike="noStrike" cap="none">
                <a:solidFill>
                  <a:srgbClr val="5C656A"/>
                </a:solidFill>
                <a:latin typeface="Arial"/>
                <a:ea typeface="Arial"/>
                <a:cs typeface="Arial"/>
                <a:sym typeface="Arial"/>
              </a:defRPr>
            </a:lvl5pPr>
            <a:lvl6pPr marL="2743200" marR="0" lvl="5" indent="-317500" algn="l" rtl="0">
              <a:lnSpc>
                <a:spcPct val="100000"/>
              </a:lnSpc>
              <a:spcBef>
                <a:spcPts val="600"/>
              </a:spcBef>
              <a:spcAft>
                <a:spcPts val="0"/>
              </a:spcAft>
              <a:buClr>
                <a:schemeClr val="dk1"/>
              </a:buClr>
              <a:buSzPts val="1400"/>
              <a:buFont typeface="Arial"/>
              <a:buChar char="•"/>
              <a:defRPr sz="2000" b="0" i="0" u="none" strike="noStrike" cap="none">
                <a:solidFill>
                  <a:schemeClr val="dk1"/>
                </a:solidFill>
                <a:latin typeface="Arial"/>
                <a:ea typeface="Arial"/>
                <a:cs typeface="Arial"/>
                <a:sym typeface="Arial"/>
              </a:defRPr>
            </a:lvl6pPr>
            <a:lvl7pPr marL="3200400" marR="0" lvl="6" indent="-317500" algn="l" rtl="0">
              <a:lnSpc>
                <a:spcPct val="100000"/>
              </a:lnSpc>
              <a:spcBef>
                <a:spcPts val="400"/>
              </a:spcBef>
              <a:spcAft>
                <a:spcPts val="0"/>
              </a:spcAft>
              <a:buClr>
                <a:schemeClr val="dk1"/>
              </a:buClr>
              <a:buSzPts val="1400"/>
              <a:buFont typeface="Arial"/>
              <a:buChar char="•"/>
              <a:defRPr sz="2000" b="0" i="0" u="none" strike="noStrike" cap="none">
                <a:solidFill>
                  <a:schemeClr val="dk1"/>
                </a:solidFill>
                <a:latin typeface="Arial"/>
                <a:ea typeface="Arial"/>
                <a:cs typeface="Arial"/>
                <a:sym typeface="Arial"/>
              </a:defRPr>
            </a:lvl7pPr>
            <a:lvl8pPr marL="3657600" marR="0" lvl="7" indent="-317500" algn="l" rtl="0">
              <a:lnSpc>
                <a:spcPct val="100000"/>
              </a:lnSpc>
              <a:spcBef>
                <a:spcPts val="400"/>
              </a:spcBef>
              <a:spcAft>
                <a:spcPts val="0"/>
              </a:spcAft>
              <a:buClr>
                <a:schemeClr val="dk1"/>
              </a:buClr>
              <a:buSzPts val="1400"/>
              <a:buFont typeface="Arial"/>
              <a:buChar char="•"/>
              <a:defRPr sz="2000" b="0" i="0" u="none" strike="noStrike" cap="none">
                <a:solidFill>
                  <a:schemeClr val="dk1"/>
                </a:solidFill>
                <a:latin typeface="Arial"/>
                <a:ea typeface="Arial"/>
                <a:cs typeface="Arial"/>
                <a:sym typeface="Arial"/>
              </a:defRPr>
            </a:lvl8pPr>
            <a:lvl9pPr marL="4114800" marR="0" lvl="8" indent="-317500" algn="l" rtl="0">
              <a:lnSpc>
                <a:spcPct val="100000"/>
              </a:lnSpc>
              <a:spcBef>
                <a:spcPts val="400"/>
              </a:spcBef>
              <a:spcAft>
                <a:spcPts val="0"/>
              </a:spcAft>
              <a:buClr>
                <a:schemeClr val="dk1"/>
              </a:buClr>
              <a:buSzPts val="14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24" name="Google Shape;24;p1"/>
          <p:cNvSpPr txBox="1">
            <a:spLocks noGrp="1"/>
          </p:cNvSpPr>
          <p:nvPr>
            <p:ph type="title"/>
          </p:nvPr>
        </p:nvSpPr>
        <p:spPr>
          <a:xfrm>
            <a:off x="571500" y="63500"/>
            <a:ext cx="11045700" cy="9906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1pPr>
            <a:lvl2pPr marL="0" marR="0" lvl="1"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2pPr>
            <a:lvl3pPr marL="0" marR="0" lvl="2"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3pPr>
            <a:lvl4pPr marL="0" marR="0" lvl="3"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4pPr>
            <a:lvl5pPr marL="0" marR="0" lvl="4" indent="-88900"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5pPr>
            <a:lvl6pPr marL="457131" marR="0" lvl="5" indent="-10153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6pPr>
            <a:lvl7pPr marL="914261" marR="0" lvl="6" indent="-101461"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7pPr>
            <a:lvl8pPr marL="1371393" marR="0" lvl="7" indent="-101393"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8pPr>
            <a:lvl9pPr marL="1828525" marR="0" lvl="8" indent="-101325" algn="l" rtl="0">
              <a:spcBef>
                <a:spcPts val="0"/>
              </a:spcBef>
              <a:spcAft>
                <a:spcPts val="0"/>
              </a:spcAft>
              <a:buSzPts val="1400"/>
              <a:buChar char="■"/>
              <a:defRPr sz="3200" b="0" i="0" u="none" strike="noStrike" cap="none">
                <a:solidFill>
                  <a:schemeClr val="accent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808" r:id="rId33"/>
    <p:sldLayoutId id="2147483809" r:id="rId34"/>
    <p:sldLayoutId id="2147483810" r:id="rId35"/>
    <p:sldLayoutId id="2147483811" r:id="rId3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81" r:id="rId1"/>
    <p:sldLayoutId id="2147483683" r:id="rId2"/>
    <p:sldLayoutId id="2147483684"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 id="2147483719" r:id="rId37"/>
    <p:sldLayoutId id="2147483720" r:id="rId38"/>
    <p:sldLayoutId id="2147483721" r:id="rId39"/>
    <p:sldLayoutId id="2147483722" r:id="rId40"/>
    <p:sldLayoutId id="2147483723" r:id="rId41"/>
    <p:sldLayoutId id="2147483724" r:id="rId42"/>
    <p:sldLayoutId id="2147483725" r:id="rId43"/>
    <p:sldLayoutId id="2147483726" r:id="rId44"/>
    <p:sldLayoutId id="2147483727" r:id="rId45"/>
    <p:sldLayoutId id="2147483728" r:id="rId46"/>
    <p:sldLayoutId id="2147483729" r:id="rId47"/>
    <p:sldLayoutId id="2147483730" r:id="rId48"/>
    <p:sldLayoutId id="2147483731" r:id="rId49"/>
    <p:sldLayoutId id="2147483732" r:id="rId50"/>
    <p:sldLayoutId id="2147483733" r:id="rId51"/>
    <p:sldLayoutId id="2147483734" r:id="rId52"/>
    <p:sldLayoutId id="2147483735" r:id="rId53"/>
    <p:sldLayoutId id="2147483736" r:id="rId54"/>
    <p:sldLayoutId id="2147483801" r:id="rId5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 id="2147483755" r:id="rId19"/>
    <p:sldLayoutId id="2147483756" r:id="rId20"/>
    <p:sldLayoutId id="2147483757" r:id="rId21"/>
    <p:sldLayoutId id="2147483758" r:id="rId22"/>
    <p:sldLayoutId id="2147483759" r:id="rId23"/>
    <p:sldLayoutId id="2147483760" r:id="rId24"/>
    <p:sldLayoutId id="2147483761" r:id="rId25"/>
    <p:sldLayoutId id="2147483762" r:id="rId26"/>
    <p:sldLayoutId id="2147483763" r:id="rId27"/>
    <p:sldLayoutId id="2147483764" r:id="rId28"/>
    <p:sldLayoutId id="2147483765" r:id="rId29"/>
    <p:sldLayoutId id="2147483766" r:id="rId30"/>
    <p:sldLayoutId id="2147483767" r:id="rId31"/>
    <p:sldLayoutId id="2147483769" r:id="rId32"/>
    <p:sldLayoutId id="2147483770" r:id="rId33"/>
    <p:sldLayoutId id="2147483771" r:id="rId34"/>
    <p:sldLayoutId id="2147483772" r:id="rId35"/>
    <p:sldLayoutId id="2147483773" r:id="rId36"/>
    <p:sldLayoutId id="2147483774" r:id="rId37"/>
    <p:sldLayoutId id="2147483775" r:id="rId38"/>
    <p:sldLayoutId id="2147483776" r:id="rId39"/>
    <p:sldLayoutId id="2147483777" r:id="rId40"/>
    <p:sldLayoutId id="2147483778" r:id="rId41"/>
    <p:sldLayoutId id="2147483779" r:id="rId42"/>
    <p:sldLayoutId id="2147483780" r:id="rId43"/>
    <p:sldLayoutId id="2147483781" r:id="rId44"/>
    <p:sldLayoutId id="2147483783" r:id="rId45"/>
    <p:sldLayoutId id="2147483784" r:id="rId46"/>
    <p:sldLayoutId id="2147483785" r:id="rId47"/>
    <p:sldLayoutId id="2147483786" r:id="rId48"/>
    <p:sldLayoutId id="2147483787" r:id="rId49"/>
    <p:sldLayoutId id="2147483788" r:id="rId50"/>
    <p:sldLayoutId id="2147483789" r:id="rId51"/>
    <p:sldLayoutId id="2147483790" r:id="rId52"/>
    <p:sldLayoutId id="2147483791" r:id="rId53"/>
    <p:sldLayoutId id="2147483792" r:id="rId54"/>
    <p:sldLayoutId id="2147483793" r:id="rId55"/>
    <p:sldLayoutId id="2147483794" r:id="rId56"/>
    <p:sldLayoutId id="2147483795" r:id="rId57"/>
    <p:sldLayoutId id="2147483796" r:id="rId58"/>
    <p:sldLayoutId id="2147483797" r:id="rId59"/>
    <p:sldLayoutId id="2147483802" r:id="rId60"/>
    <p:sldLayoutId id="2147483803" r:id="rId61"/>
    <p:sldLayoutId id="2147483804" r:id="rId62"/>
    <p:sldLayoutId id="2147483807" r:id="rId6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1.xml"/></Relationships>
</file>

<file path=ppt/slides/_rels/slide10.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24.png"/><Relationship Id="rId7" Type="http://schemas.openxmlformats.org/officeDocument/2006/relationships/image" Target="../media/image109.png"/><Relationship Id="rId2" Type="http://schemas.openxmlformats.org/officeDocument/2006/relationships/notesSlide" Target="../notesSlides/notesSlide10.xml"/><Relationship Id="rId1" Type="http://schemas.openxmlformats.org/officeDocument/2006/relationships/slideLayout" Target="../slideLayouts/slideLayout99.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png"/></Relationships>
</file>

<file path=ppt/slides/_rels/slide11.xml.rels><?xml version="1.0" encoding="UTF-8" standalone="yes"?>
<Relationships xmlns="http://schemas.openxmlformats.org/package/2006/relationships"><Relationship Id="rId8" Type="http://schemas.openxmlformats.org/officeDocument/2006/relationships/image" Target="../media/image116.png"/><Relationship Id="rId13" Type="http://schemas.openxmlformats.org/officeDocument/2006/relationships/image" Target="../media/image121.png"/><Relationship Id="rId18" Type="http://schemas.openxmlformats.org/officeDocument/2006/relationships/image" Target="../media/image126.png"/><Relationship Id="rId3" Type="http://schemas.openxmlformats.org/officeDocument/2006/relationships/image" Target="../media/image111.png"/><Relationship Id="rId21" Type="http://schemas.openxmlformats.org/officeDocument/2006/relationships/image" Target="../media/image129.png"/><Relationship Id="rId7" Type="http://schemas.openxmlformats.org/officeDocument/2006/relationships/image" Target="../media/image115.png"/><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notesSlide" Target="../notesSlides/notesSlide11.xml"/><Relationship Id="rId16" Type="http://schemas.openxmlformats.org/officeDocument/2006/relationships/image" Target="../media/image124.png"/><Relationship Id="rId20" Type="http://schemas.openxmlformats.org/officeDocument/2006/relationships/image" Target="../media/image128.png"/><Relationship Id="rId1" Type="http://schemas.openxmlformats.org/officeDocument/2006/relationships/slideLayout" Target="../slideLayouts/slideLayout115.xml"/><Relationship Id="rId6" Type="http://schemas.openxmlformats.org/officeDocument/2006/relationships/image" Target="../media/image114.png"/><Relationship Id="rId11" Type="http://schemas.openxmlformats.org/officeDocument/2006/relationships/image" Target="../media/image119.png"/><Relationship Id="rId5" Type="http://schemas.openxmlformats.org/officeDocument/2006/relationships/image" Target="../media/image113.png"/><Relationship Id="rId15" Type="http://schemas.openxmlformats.org/officeDocument/2006/relationships/image" Target="../media/image123.png"/><Relationship Id="rId10" Type="http://schemas.openxmlformats.org/officeDocument/2006/relationships/image" Target="../media/image118.png"/><Relationship Id="rId19" Type="http://schemas.openxmlformats.org/officeDocument/2006/relationships/image" Target="../media/image127.png"/><Relationship Id="rId4" Type="http://schemas.openxmlformats.org/officeDocument/2006/relationships/image" Target="../media/image112.png"/><Relationship Id="rId9" Type="http://schemas.openxmlformats.org/officeDocument/2006/relationships/image" Target="../media/image117.png"/><Relationship Id="rId14" Type="http://schemas.openxmlformats.org/officeDocument/2006/relationships/image" Target="../media/image122.png"/></Relationships>
</file>

<file path=ppt/slides/_rels/slide12.xml.rels><?xml version="1.0" encoding="UTF-8" standalone="yes"?>
<Relationships xmlns="http://schemas.openxmlformats.org/package/2006/relationships"><Relationship Id="rId8" Type="http://schemas.openxmlformats.org/officeDocument/2006/relationships/image" Target="../media/image133.png"/><Relationship Id="rId13" Type="http://schemas.openxmlformats.org/officeDocument/2006/relationships/image" Target="../media/image137.png"/><Relationship Id="rId3" Type="http://schemas.openxmlformats.org/officeDocument/2006/relationships/image" Target="../media/image130.png"/><Relationship Id="rId7" Type="http://schemas.openxmlformats.org/officeDocument/2006/relationships/hyperlink" Target="http://sfdc.co/IntrotoAuthenticator" TargetMode="External"/><Relationship Id="rId12" Type="http://schemas.openxmlformats.org/officeDocument/2006/relationships/image" Target="../media/image136.png"/><Relationship Id="rId2" Type="http://schemas.openxmlformats.org/officeDocument/2006/relationships/notesSlide" Target="../notesSlides/notesSlide12.xml"/><Relationship Id="rId1" Type="http://schemas.openxmlformats.org/officeDocument/2006/relationships/slideLayout" Target="../slideLayouts/slideLayout33.xml"/><Relationship Id="rId6" Type="http://schemas.openxmlformats.org/officeDocument/2006/relationships/image" Target="../media/image132.png"/><Relationship Id="rId11" Type="http://schemas.openxmlformats.org/officeDocument/2006/relationships/image" Target="../media/image135.png"/><Relationship Id="rId5" Type="http://schemas.openxmlformats.org/officeDocument/2006/relationships/image" Target="../media/image131.png"/><Relationship Id="rId10" Type="http://schemas.microsoft.com/office/2007/relationships/hdphoto" Target="../media/hdphoto1.wdp"/><Relationship Id="rId4" Type="http://schemas.openxmlformats.org/officeDocument/2006/relationships/image" Target="../media/image103.png"/><Relationship Id="rId9" Type="http://schemas.openxmlformats.org/officeDocument/2006/relationships/image" Target="../media/image134.png"/></Relationships>
</file>

<file path=ppt/slides/_rels/slide13.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3.xml"/><Relationship Id="rId1" Type="http://schemas.openxmlformats.org/officeDocument/2006/relationships/slideLayout" Target="../slideLayouts/slideLayout101.xml"/><Relationship Id="rId5" Type="http://schemas.openxmlformats.org/officeDocument/2006/relationships/image" Target="../media/image139.png"/><Relationship Id="rId4" Type="http://schemas.openxmlformats.org/officeDocument/2006/relationships/image" Target="../media/image103.png"/></Relationships>
</file>

<file path=ppt/slides/_rels/slide14.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image" Target="../media/image139.png"/><Relationship Id="rId7" Type="http://schemas.openxmlformats.org/officeDocument/2006/relationships/image" Target="../media/image142.png"/><Relationship Id="rId2" Type="http://schemas.openxmlformats.org/officeDocument/2006/relationships/notesSlide" Target="../notesSlides/notesSlide14.xml"/><Relationship Id="rId1" Type="http://schemas.openxmlformats.org/officeDocument/2006/relationships/slideLayout" Target="../slideLayouts/slideLayout34.xml"/><Relationship Id="rId6" Type="http://schemas.openxmlformats.org/officeDocument/2006/relationships/image" Target="../media/image141.png"/><Relationship Id="rId5" Type="http://schemas.openxmlformats.org/officeDocument/2006/relationships/image" Target="../media/image140.png"/><Relationship Id="rId4" Type="http://schemas.openxmlformats.org/officeDocument/2006/relationships/hyperlink" Target="https://tools.ietf.org/html/rfc6238"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notesSlide" Target="../notesSlides/notesSlide15.xml"/><Relationship Id="rId1" Type="http://schemas.openxmlformats.org/officeDocument/2006/relationships/slideLayout" Target="../slideLayouts/slideLayout99.xml"/><Relationship Id="rId5" Type="http://schemas.openxmlformats.org/officeDocument/2006/relationships/image" Target="../media/image133.png"/><Relationship Id="rId4" Type="http://schemas.openxmlformats.org/officeDocument/2006/relationships/hyperlink" Target="https://webauthn.guide"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6.xml"/><Relationship Id="rId1" Type="http://schemas.openxmlformats.org/officeDocument/2006/relationships/slideLayout" Target="../slideLayouts/slideLayout35.xml"/><Relationship Id="rId5" Type="http://schemas.openxmlformats.org/officeDocument/2006/relationships/hyperlink" Target="https://fidoalliance.org/fido2/fido2-web-authentication-webauthn/" TargetMode="External"/><Relationship Id="rId4" Type="http://schemas.microsoft.com/office/2007/relationships/hdphoto" Target="../media/hdphoto2.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4.xml"/></Relationships>
</file>

<file path=ppt/slides/_rels/slide19.xml.rels><?xml version="1.0" encoding="UTF-8" standalone="yes"?>
<Relationships xmlns="http://schemas.openxmlformats.org/package/2006/relationships"><Relationship Id="rId8" Type="http://schemas.openxmlformats.org/officeDocument/2006/relationships/hyperlink" Target="http://salesforce.vidyard.com/watch/2bNpL87E3J3pkZ9uJaTOvA" TargetMode="External"/><Relationship Id="rId13" Type="http://schemas.openxmlformats.org/officeDocument/2006/relationships/image" Target="../media/image146.png"/><Relationship Id="rId3" Type="http://schemas.openxmlformats.org/officeDocument/2006/relationships/hyperlink" Target="https://salesforce.vidyard.com/watch/Zs9r7CyxF6Wu9rfNmMnmFf" TargetMode="External"/><Relationship Id="rId7" Type="http://schemas.openxmlformats.org/officeDocument/2006/relationships/image" Target="../media/image144.png"/><Relationship Id="rId12" Type="http://schemas.openxmlformats.org/officeDocument/2006/relationships/hyperlink" Target="http://www.salesforce.com/success-mfa" TargetMode="External"/><Relationship Id="rId2" Type="http://schemas.openxmlformats.org/officeDocument/2006/relationships/notesSlide" Target="../notesSlides/notesSlide19.xml"/><Relationship Id="rId1" Type="http://schemas.openxmlformats.org/officeDocument/2006/relationships/slideLayout" Target="../slideLayouts/slideLayout36.xml"/><Relationship Id="rId6" Type="http://schemas.openxmlformats.org/officeDocument/2006/relationships/hyperlink" Target="http://salesforce.vidyard.com/watch/O3rQLAtVX0Z4lLjdOvVFYQ" TargetMode="External"/><Relationship Id="rId11" Type="http://schemas.openxmlformats.org/officeDocument/2006/relationships/image" Target="../media/image145.tiff"/><Relationship Id="rId5" Type="http://schemas.openxmlformats.org/officeDocument/2006/relationships/hyperlink" Target="https://www.salesforce.com/content/dam/web/en_us/www/documents/guides/mfa-quick-admin-guide.pdf" TargetMode="External"/><Relationship Id="rId10" Type="http://schemas.openxmlformats.org/officeDocument/2006/relationships/hyperlink" Target="https://trailhead.salesforce.com/en/content/learn/modules/identity_login" TargetMode="External"/><Relationship Id="rId4" Type="http://schemas.openxmlformats.org/officeDocument/2006/relationships/hyperlink" Target="https://help.salesforce.com/apex/HTViewSolution?urlname=Salesforce-Multi-Factor-Authentication-FAQ" TargetMode="External"/><Relationship Id="rId9" Type="http://schemas.openxmlformats.org/officeDocument/2006/relationships/hyperlink" Target="https://trailhead.salesforce.com/en/content/learn/modules/security_basics"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4.xml"/></Relationships>
</file>

<file path=ppt/slides/_rels/slide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xml"/><Relationship Id="rId1" Type="http://schemas.openxmlformats.org/officeDocument/2006/relationships/slideLayout" Target="../slideLayouts/slideLayout44.xml"/><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5.xm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152.xml"/><Relationship Id="rId4" Type="http://schemas.openxmlformats.org/officeDocument/2006/relationships/hyperlink" Target="https://enterprise.verizon.com/resources/reports/dbir/"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okta.com/infographic/one-minute-whitepaper-the-anatomy-of-account-takeover-attacks/" TargetMode="External"/><Relationship Id="rId2" Type="http://schemas.openxmlformats.org/officeDocument/2006/relationships/notesSlide" Target="../notesSlides/notesSlide6.xml"/><Relationship Id="rId1" Type="http://schemas.openxmlformats.org/officeDocument/2006/relationships/slideLayout" Target="../slideLayouts/slideLayout151.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98.png"/><Relationship Id="rId7" Type="http://schemas.openxmlformats.org/officeDocument/2006/relationships/image" Target="../media/image102.png"/><Relationship Id="rId2" Type="http://schemas.openxmlformats.org/officeDocument/2006/relationships/notesSlide" Target="../notesSlides/notesSlide7.xml"/><Relationship Id="rId1" Type="http://schemas.openxmlformats.org/officeDocument/2006/relationships/slideLayout" Target="../slideLayouts/slideLayout96.xml"/><Relationship Id="rId6" Type="http://schemas.openxmlformats.org/officeDocument/2006/relationships/image" Target="../media/image101.png"/><Relationship Id="rId5" Type="http://schemas.openxmlformats.org/officeDocument/2006/relationships/image" Target="../media/image100.png"/><Relationship Id="rId10" Type="http://schemas.openxmlformats.org/officeDocument/2006/relationships/image" Target="../media/image105.png"/><Relationship Id="rId4" Type="http://schemas.openxmlformats.org/officeDocument/2006/relationships/image" Target="../media/image99.png"/><Relationship Id="rId9" Type="http://schemas.openxmlformats.org/officeDocument/2006/relationships/image" Target="../media/image10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1.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1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338325" y="1440624"/>
            <a:ext cx="11394900" cy="4510199"/>
          </a:xfrm>
          <a:prstGeom prst="rect">
            <a:avLst/>
          </a:prstGeom>
          <a:noFill/>
          <a:ln>
            <a:noFill/>
          </a:ln>
        </p:spPr>
        <p:txBody>
          <a:bodyPr lIns="91425" tIns="91425" rIns="91425" bIns="91425" anchor="t" anchorCtr="0">
            <a:noAutofit/>
          </a:bodyPr>
          <a:lstStyle/>
          <a:p>
            <a:pPr marL="0" marR="0" lvl="0" indent="0" algn="l" rtl="0">
              <a:lnSpc>
                <a:spcPct val="150000"/>
              </a:lnSpc>
              <a:spcBef>
                <a:spcPts val="0"/>
              </a:spcBef>
              <a:spcAft>
                <a:spcPts val="0"/>
              </a:spcAft>
              <a:buNone/>
            </a:pPr>
            <a:r>
              <a:rPr lang="es-MX" sz="3200">
                <a:solidFill>
                  <a:srgbClr val="434343"/>
                </a:solidFill>
                <a:latin typeface="Salesforce Sans" panose="020B0505020202020203" pitchFamily="34" charset="77"/>
              </a:rPr>
              <a:t>¡Le damos la bienvenida!</a:t>
            </a:r>
          </a:p>
          <a:p>
            <a:pPr marL="0" lvl="0" indent="0" rtl="0">
              <a:lnSpc>
                <a:spcPct val="100000"/>
              </a:lnSpc>
              <a:spcBef>
                <a:spcPts val="0"/>
              </a:spcBef>
              <a:spcAft>
                <a:spcPts val="0"/>
              </a:spcAft>
              <a:buNone/>
            </a:pPr>
            <a:endParaRPr sz="3200" dirty="0">
              <a:solidFill>
                <a:srgbClr val="434343"/>
              </a:solidFill>
              <a:latin typeface="Salesforce Sans" panose="020B0505020202020203" pitchFamily="34" charset="77"/>
            </a:endParaRPr>
          </a:p>
          <a:p>
            <a:pPr marL="0" lvl="0" indent="0" rtl="0">
              <a:lnSpc>
                <a:spcPct val="100000"/>
              </a:lnSpc>
              <a:spcBef>
                <a:spcPts val="0"/>
              </a:spcBef>
              <a:spcAft>
                <a:spcPts val="0"/>
              </a:spcAft>
              <a:buClr>
                <a:schemeClr val="dk1"/>
              </a:buClr>
              <a:buSzPct val="25000"/>
              <a:buFont typeface="Arial"/>
              <a:buNone/>
            </a:pPr>
            <a:r>
              <a:rPr lang="es-MX" sz="3200">
                <a:solidFill>
                  <a:srgbClr val="434343"/>
                </a:solidFill>
                <a:latin typeface="Salesforce Sans" panose="020B0505020202020203" pitchFamily="34" charset="77"/>
              </a:rPr>
              <a:t>Esta es una presentación personalizable que puede utilizar para introducir su compañía en la autenticación de múltiples factores (MFA), ganar aceptación de ejecutivos y educar las partes interesadas en el valor de la activación de MFA para usuarios de Salesforce. No dude en realizar cambios para respaldar sus casos de uso y negocio.</a:t>
            </a:r>
          </a:p>
        </p:txBody>
      </p:sp>
    </p:spTree>
    <p:extLst>
      <p:ext uri="{BB962C8B-B14F-4D97-AF65-F5344CB8AC3E}">
        <p14:creationId xmlns:p14="http://schemas.microsoft.com/office/powerpoint/2010/main" val="145243159"/>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81"/>
        <p:cNvGrpSpPr/>
        <p:nvPr/>
      </p:nvGrpSpPr>
      <p:grpSpPr>
        <a:xfrm>
          <a:off x="0" y="0"/>
          <a:ext cx="0" cy="0"/>
          <a:chOff x="0" y="0"/>
          <a:chExt cx="0" cy="0"/>
        </a:xfrm>
      </p:grpSpPr>
      <p:sp>
        <p:nvSpPr>
          <p:cNvPr id="1182" name="Google Shape;1182;p161"/>
          <p:cNvSpPr/>
          <p:nvPr/>
        </p:nvSpPr>
        <p:spPr>
          <a:xfrm>
            <a:off x="4118511" y="1341120"/>
            <a:ext cx="3975300" cy="4361700"/>
          </a:xfrm>
          <a:prstGeom prst="rect">
            <a:avLst/>
          </a:prstGeom>
          <a:solidFill>
            <a:srgbClr val="ACDFFD"/>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a:solidFill>
                <a:srgbClr val="205CA0"/>
              </a:solidFill>
              <a:latin typeface="Salesforce Sans"/>
              <a:ea typeface="Salesforce Sans"/>
              <a:cs typeface="Salesforce Sans"/>
              <a:sym typeface="Salesforce Sans"/>
            </a:endParaRPr>
          </a:p>
        </p:txBody>
      </p:sp>
      <p:sp>
        <p:nvSpPr>
          <p:cNvPr id="1183" name="Google Shape;1183;p161"/>
          <p:cNvSpPr/>
          <p:nvPr/>
        </p:nvSpPr>
        <p:spPr>
          <a:xfrm>
            <a:off x="8237021" y="1338267"/>
            <a:ext cx="3975300" cy="4361700"/>
          </a:xfrm>
          <a:prstGeom prst="rect">
            <a:avLst/>
          </a:prstGeom>
          <a:solidFill>
            <a:srgbClr val="ACDFFD"/>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a:solidFill>
                <a:srgbClr val="205CA0"/>
              </a:solidFill>
              <a:latin typeface="Salesforce Sans"/>
              <a:ea typeface="Salesforce Sans"/>
              <a:cs typeface="Salesforce Sans"/>
              <a:sym typeface="Salesforce Sans"/>
            </a:endParaRPr>
          </a:p>
        </p:txBody>
      </p:sp>
      <p:sp>
        <p:nvSpPr>
          <p:cNvPr id="1184" name="Google Shape;1184;p161"/>
          <p:cNvSpPr/>
          <p:nvPr/>
        </p:nvSpPr>
        <p:spPr>
          <a:xfrm>
            <a:off x="0" y="1341120"/>
            <a:ext cx="3975300" cy="4361700"/>
          </a:xfrm>
          <a:prstGeom prst="rect">
            <a:avLst/>
          </a:prstGeom>
          <a:solidFill>
            <a:srgbClr val="D9D9D9"/>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a:solidFill>
                <a:srgbClr val="205CA0"/>
              </a:solidFill>
              <a:latin typeface="Salesforce Sans"/>
              <a:ea typeface="Salesforce Sans"/>
              <a:cs typeface="Salesforce Sans"/>
              <a:sym typeface="Salesforce Sans"/>
            </a:endParaRPr>
          </a:p>
        </p:txBody>
      </p:sp>
      <p:pic>
        <p:nvPicPr>
          <p:cNvPr id="1185" name="Google Shape;1185;p16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1186" name="Google Shape;1186;p161"/>
          <p:cNvSpPr txBox="1">
            <a:spLocks noGrp="1"/>
          </p:cNvSpPr>
          <p:nvPr>
            <p:ph type="title"/>
          </p:nvPr>
        </p:nvSpPr>
        <p:spPr>
          <a:xfrm>
            <a:off x="392195" y="262233"/>
            <a:ext cx="9742800" cy="742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s-MX"/>
              <a:t>Opciones para acceder con seguridad a cuentas de Salesforce</a:t>
            </a:r>
          </a:p>
        </p:txBody>
      </p:sp>
      <p:sp>
        <p:nvSpPr>
          <p:cNvPr id="1187" name="Google Shape;1187;p161"/>
          <p:cNvSpPr txBox="1">
            <a:spLocks noGrp="1"/>
          </p:cNvSpPr>
          <p:nvPr>
            <p:ph type="body" idx="1"/>
          </p:nvPr>
        </p:nvSpPr>
        <p:spPr>
          <a:xfrm>
            <a:off x="4821744" y="1564633"/>
            <a:ext cx="2568900"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s-MX" sz="2300" b="1">
                <a:solidFill>
                  <a:schemeClr val="dk1"/>
                </a:solidFill>
              </a:rPr>
              <a:t>MFA</a:t>
            </a:r>
          </a:p>
          <a:p>
            <a:pPr marL="0" lvl="0" indent="0" algn="ctr" rtl="0">
              <a:spcBef>
                <a:spcPts val="300"/>
              </a:spcBef>
              <a:spcAft>
                <a:spcPts val="300"/>
              </a:spcAft>
              <a:buNone/>
            </a:pPr>
            <a:r>
              <a:rPr lang="es-MX" sz="1500">
                <a:solidFill>
                  <a:schemeClr val="dk1"/>
                </a:solidFill>
              </a:rPr>
              <a:t>Proteger cuentas de usuarios</a:t>
            </a:r>
          </a:p>
        </p:txBody>
      </p:sp>
      <p:sp>
        <p:nvSpPr>
          <p:cNvPr id="1188" name="Google Shape;1188;p161"/>
          <p:cNvSpPr txBox="1">
            <a:spLocks noGrp="1"/>
          </p:cNvSpPr>
          <p:nvPr>
            <p:ph type="body" idx="1"/>
          </p:nvPr>
        </p:nvSpPr>
        <p:spPr>
          <a:xfrm>
            <a:off x="4296880" y="2618785"/>
            <a:ext cx="3449400" cy="1409100"/>
          </a:xfrm>
          <a:prstGeom prst="rect">
            <a:avLst/>
          </a:prstGeom>
        </p:spPr>
        <p:txBody>
          <a:bodyPr spcFirstLastPara="1" wrap="square" lIns="0" tIns="0" rIns="0" bIns="0" anchor="t" anchorCtr="0">
            <a:noAutofit/>
          </a:bodyPr>
          <a:lstStyle/>
          <a:p>
            <a:pPr marL="0" lvl="0" indent="0" algn="ctr" rtl="0">
              <a:lnSpc>
                <a:spcPct val="115000"/>
              </a:lnSpc>
              <a:spcBef>
                <a:spcPts val="0"/>
              </a:spcBef>
              <a:spcAft>
                <a:spcPts val="0"/>
              </a:spcAft>
              <a:buNone/>
            </a:pPr>
            <a:r>
              <a:rPr lang="es-MX"/>
              <a:t>Cada inicio de sesión</a:t>
            </a:r>
          </a:p>
          <a:p>
            <a:pPr marL="0" lvl="0" indent="0" algn="ctr" rtl="0">
              <a:lnSpc>
                <a:spcPct val="100000"/>
              </a:lnSpc>
              <a:spcBef>
                <a:spcPts val="1600"/>
              </a:spcBef>
              <a:spcAft>
                <a:spcPts val="0"/>
              </a:spcAft>
              <a:buNone/>
            </a:pPr>
            <a:r>
              <a:rPr lang="es-MX"/>
              <a:t>Requiere un método de verificación </a:t>
            </a:r>
            <a:r>
              <a:rPr lang="es-MX" b="1"/>
              <a:t>sólido</a:t>
            </a:r>
            <a:r>
              <a:rPr lang="es-MX"/>
              <a:t> para verificar la identidad </a:t>
            </a:r>
          </a:p>
          <a:p>
            <a:pPr marL="0" lvl="0" indent="0" algn="ctr" rtl="0">
              <a:lnSpc>
                <a:spcPct val="100000"/>
              </a:lnSpc>
              <a:spcBef>
                <a:spcPts val="1100"/>
              </a:spcBef>
              <a:spcAft>
                <a:spcPts val="1100"/>
              </a:spcAft>
              <a:buNone/>
            </a:pPr>
            <a:endParaRPr dirty="0">
              <a:solidFill>
                <a:schemeClr val="lt2"/>
              </a:solidFill>
            </a:endParaRPr>
          </a:p>
        </p:txBody>
      </p:sp>
      <p:sp>
        <p:nvSpPr>
          <p:cNvPr id="1189" name="Google Shape;1189;p161"/>
          <p:cNvSpPr txBox="1">
            <a:spLocks noGrp="1"/>
          </p:cNvSpPr>
          <p:nvPr>
            <p:ph type="body" idx="1"/>
          </p:nvPr>
        </p:nvSpPr>
        <p:spPr>
          <a:xfrm>
            <a:off x="273129" y="2786063"/>
            <a:ext cx="3600986" cy="1869300"/>
          </a:xfrm>
          <a:prstGeom prst="rect">
            <a:avLst/>
          </a:prstGeom>
        </p:spPr>
        <p:txBody>
          <a:bodyPr spcFirstLastPara="1" wrap="square" lIns="0" tIns="0" rIns="0" bIns="0" anchor="t" anchorCtr="0">
            <a:noAutofit/>
          </a:bodyPr>
          <a:lstStyle/>
          <a:p>
            <a:pPr marL="0" lvl="0" indent="0" algn="ctr" rtl="0">
              <a:lnSpc>
                <a:spcPct val="115000"/>
              </a:lnSpc>
              <a:spcBef>
                <a:spcPts val="0"/>
              </a:spcBef>
              <a:spcAft>
                <a:spcPts val="0"/>
              </a:spcAft>
              <a:buNone/>
            </a:pPr>
            <a:r>
              <a:rPr lang="es-MX" dirty="0"/>
              <a:t>Inicios de sesión procedentes de navegadores o aplicaciones no reconocidos</a:t>
            </a:r>
          </a:p>
          <a:p>
            <a:pPr marL="0" lvl="0" indent="0" algn="ctr" rtl="0">
              <a:lnSpc>
                <a:spcPct val="115000"/>
              </a:lnSpc>
              <a:spcBef>
                <a:spcPts val="1600"/>
              </a:spcBef>
              <a:spcAft>
                <a:spcPts val="0"/>
              </a:spcAft>
              <a:buNone/>
            </a:pPr>
            <a:r>
              <a:rPr lang="es-MX" dirty="0"/>
              <a:t>Requiere un método de verificación para verificar la identidad</a:t>
            </a:r>
          </a:p>
          <a:p>
            <a:pPr marL="0" lvl="0" indent="0" algn="ctr" rtl="0">
              <a:lnSpc>
                <a:spcPct val="115000"/>
              </a:lnSpc>
              <a:spcBef>
                <a:spcPts val="1300"/>
              </a:spcBef>
              <a:spcAft>
                <a:spcPts val="0"/>
              </a:spcAft>
              <a:buNone/>
            </a:pPr>
            <a:endParaRPr dirty="0">
              <a:solidFill>
                <a:schemeClr val="lt2"/>
              </a:solidFill>
            </a:endParaRPr>
          </a:p>
        </p:txBody>
      </p:sp>
      <p:sp>
        <p:nvSpPr>
          <p:cNvPr id="1190" name="Google Shape;1190;p161"/>
          <p:cNvSpPr txBox="1">
            <a:spLocks noGrp="1"/>
          </p:cNvSpPr>
          <p:nvPr>
            <p:ph type="body" idx="1"/>
          </p:nvPr>
        </p:nvSpPr>
        <p:spPr>
          <a:xfrm>
            <a:off x="8559836" y="1564640"/>
            <a:ext cx="3205500"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s-MX" sz="2300" b="1">
                <a:solidFill>
                  <a:schemeClr val="dk1"/>
                </a:solidFill>
              </a:rPr>
              <a:t>Inicio de sesión único (SSO)</a:t>
            </a:r>
          </a:p>
          <a:p>
            <a:pPr marL="0" lvl="0" indent="0" algn="ctr" rtl="0">
              <a:spcBef>
                <a:spcPts val="300"/>
              </a:spcBef>
              <a:spcAft>
                <a:spcPts val="300"/>
              </a:spcAft>
              <a:buNone/>
            </a:pPr>
            <a:r>
              <a:rPr lang="es-MX" sz="1500">
                <a:solidFill>
                  <a:schemeClr val="dk1"/>
                </a:solidFill>
              </a:rPr>
              <a:t>Proteger sus aplicaciones</a:t>
            </a:r>
          </a:p>
        </p:txBody>
      </p:sp>
      <p:pic>
        <p:nvPicPr>
          <p:cNvPr id="1191" name="Google Shape;1191;p161"/>
          <p:cNvPicPr preferRelativeResize="0"/>
          <p:nvPr/>
        </p:nvPicPr>
        <p:blipFill>
          <a:blip r:embed="rId4">
            <a:alphaModFix/>
          </a:blip>
          <a:stretch>
            <a:fillRect/>
          </a:stretch>
        </p:blipFill>
        <p:spPr>
          <a:xfrm>
            <a:off x="9306177" y="4401312"/>
            <a:ext cx="699639" cy="341376"/>
          </a:xfrm>
          <a:prstGeom prst="rect">
            <a:avLst/>
          </a:prstGeom>
          <a:noFill/>
          <a:ln>
            <a:noFill/>
          </a:ln>
        </p:spPr>
      </p:pic>
      <p:pic>
        <p:nvPicPr>
          <p:cNvPr id="1192" name="Google Shape;1192;p161"/>
          <p:cNvPicPr preferRelativeResize="0"/>
          <p:nvPr/>
        </p:nvPicPr>
        <p:blipFill>
          <a:blip r:embed="rId5">
            <a:alphaModFix/>
          </a:blip>
          <a:stretch>
            <a:fillRect/>
          </a:stretch>
        </p:blipFill>
        <p:spPr>
          <a:xfrm>
            <a:off x="10183897" y="4425696"/>
            <a:ext cx="694764" cy="231587"/>
          </a:xfrm>
          <a:prstGeom prst="rect">
            <a:avLst/>
          </a:prstGeom>
          <a:noFill/>
          <a:ln>
            <a:noFill/>
          </a:ln>
        </p:spPr>
      </p:pic>
      <p:pic>
        <p:nvPicPr>
          <p:cNvPr id="1193" name="Google Shape;1193;p161"/>
          <p:cNvPicPr preferRelativeResize="0"/>
          <p:nvPr/>
        </p:nvPicPr>
        <p:blipFill>
          <a:blip r:embed="rId6">
            <a:alphaModFix/>
          </a:blip>
          <a:stretch>
            <a:fillRect/>
          </a:stretch>
        </p:blipFill>
        <p:spPr>
          <a:xfrm>
            <a:off x="8663223" y="4401312"/>
            <a:ext cx="487542" cy="338556"/>
          </a:xfrm>
          <a:prstGeom prst="rect">
            <a:avLst/>
          </a:prstGeom>
          <a:noFill/>
          <a:ln>
            <a:noFill/>
          </a:ln>
        </p:spPr>
      </p:pic>
      <p:pic>
        <p:nvPicPr>
          <p:cNvPr id="1194" name="Google Shape;1194;p161"/>
          <p:cNvPicPr preferRelativeResize="0"/>
          <p:nvPr/>
        </p:nvPicPr>
        <p:blipFill>
          <a:blip r:embed="rId7">
            <a:alphaModFix/>
          </a:blip>
          <a:stretch>
            <a:fillRect/>
          </a:stretch>
        </p:blipFill>
        <p:spPr>
          <a:xfrm>
            <a:off x="11056752" y="4425696"/>
            <a:ext cx="729044" cy="235178"/>
          </a:xfrm>
          <a:prstGeom prst="rect">
            <a:avLst/>
          </a:prstGeom>
          <a:noFill/>
          <a:ln>
            <a:noFill/>
          </a:ln>
        </p:spPr>
      </p:pic>
      <p:sp>
        <p:nvSpPr>
          <p:cNvPr id="1195" name="Google Shape;1195;p161"/>
          <p:cNvSpPr txBox="1">
            <a:spLocks noGrp="1"/>
          </p:cNvSpPr>
          <p:nvPr>
            <p:ph type="body" idx="1"/>
          </p:nvPr>
        </p:nvSpPr>
        <p:spPr>
          <a:xfrm>
            <a:off x="173295" y="1564633"/>
            <a:ext cx="3677099"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es-MX" sz="2300" b="1" dirty="0">
                <a:solidFill>
                  <a:schemeClr val="dk1"/>
                </a:solidFill>
              </a:rPr>
              <a:t>Activación de dispositivos</a:t>
            </a:r>
            <a:r>
              <a:rPr lang="es-MX" b="1" baseline="30000" dirty="0">
                <a:solidFill>
                  <a:schemeClr val="dk1"/>
                </a:solidFill>
              </a:rPr>
              <a:t>*</a:t>
            </a:r>
          </a:p>
          <a:p>
            <a:pPr marL="0" lvl="0" indent="0" algn="ctr" rtl="0">
              <a:spcBef>
                <a:spcPts val="300"/>
              </a:spcBef>
              <a:spcAft>
                <a:spcPts val="300"/>
              </a:spcAft>
              <a:buNone/>
            </a:pPr>
            <a:r>
              <a:rPr lang="es-MX" sz="1500" dirty="0">
                <a:solidFill>
                  <a:schemeClr val="dk1"/>
                </a:solidFill>
              </a:rPr>
              <a:t>Verificar inicios de sesión desde </a:t>
            </a:r>
            <a:br>
              <a:rPr lang="es-MX" sz="1500" dirty="0">
                <a:solidFill>
                  <a:schemeClr val="dk1"/>
                </a:solidFill>
              </a:rPr>
            </a:br>
            <a:r>
              <a:rPr lang="es-MX" sz="1500" dirty="0">
                <a:solidFill>
                  <a:schemeClr val="dk1"/>
                </a:solidFill>
              </a:rPr>
              <a:t>nuevos dispositivos</a:t>
            </a:r>
          </a:p>
        </p:txBody>
      </p:sp>
      <p:sp>
        <p:nvSpPr>
          <p:cNvPr id="1196" name="Google Shape;1196;p161"/>
          <p:cNvSpPr txBox="1">
            <a:spLocks noGrp="1"/>
          </p:cNvSpPr>
          <p:nvPr>
            <p:ph type="body" idx="1"/>
          </p:nvPr>
        </p:nvSpPr>
        <p:spPr>
          <a:xfrm>
            <a:off x="197015" y="5087767"/>
            <a:ext cx="3677100" cy="548700"/>
          </a:xfrm>
          <a:prstGeom prst="rect">
            <a:avLst/>
          </a:prstGeom>
        </p:spPr>
        <p:txBody>
          <a:bodyPr spcFirstLastPara="1" wrap="square" lIns="0" tIns="0" rIns="0" bIns="0" anchor="t" anchorCtr="0">
            <a:noAutofit/>
          </a:bodyPr>
          <a:lstStyle/>
          <a:p>
            <a:pPr marL="0" lvl="0" indent="0" algn="l" rtl="0">
              <a:lnSpc>
                <a:spcPct val="115000"/>
              </a:lnSpc>
              <a:spcBef>
                <a:spcPts val="1300"/>
              </a:spcBef>
              <a:spcAft>
                <a:spcPts val="0"/>
              </a:spcAft>
              <a:buNone/>
            </a:pPr>
            <a:r>
              <a:rPr lang="es-MX" sz="900" i="1">
                <a:solidFill>
                  <a:schemeClr val="accent5"/>
                </a:solidFill>
              </a:rPr>
              <a:t>* Disponible en Marketing Cloud (Email, Móvil y Trayectorias) y productos construidos sobre Salesforce Platform</a:t>
            </a:r>
          </a:p>
          <a:p>
            <a:pPr marL="0" lvl="0" indent="0" algn="ctr" rtl="0">
              <a:lnSpc>
                <a:spcPct val="115000"/>
              </a:lnSpc>
              <a:spcBef>
                <a:spcPts val="1300"/>
              </a:spcBef>
              <a:spcAft>
                <a:spcPts val="0"/>
              </a:spcAft>
              <a:buNone/>
            </a:pPr>
            <a:endParaRPr dirty="0">
              <a:solidFill>
                <a:schemeClr val="lt2"/>
              </a:solidFill>
            </a:endParaRPr>
          </a:p>
        </p:txBody>
      </p:sp>
      <p:sp>
        <p:nvSpPr>
          <p:cNvPr id="1197" name="Google Shape;1197;p161"/>
          <p:cNvSpPr txBox="1">
            <a:spLocks noGrp="1"/>
          </p:cNvSpPr>
          <p:nvPr>
            <p:ph type="body" idx="1"/>
          </p:nvPr>
        </p:nvSpPr>
        <p:spPr>
          <a:xfrm>
            <a:off x="8437869" y="2618798"/>
            <a:ext cx="3449400" cy="1409100"/>
          </a:xfrm>
          <a:prstGeom prst="rect">
            <a:avLst/>
          </a:prstGeom>
        </p:spPr>
        <p:txBody>
          <a:bodyPr spcFirstLastPara="1" wrap="square" lIns="0" tIns="0" rIns="0" bIns="0" anchor="t" anchorCtr="0">
            <a:noAutofit/>
          </a:bodyPr>
          <a:lstStyle/>
          <a:p>
            <a:pPr marL="0" lvl="0" indent="0" algn="ctr" rtl="0">
              <a:lnSpc>
                <a:spcPct val="100000"/>
              </a:lnSpc>
              <a:spcBef>
                <a:spcPts val="0"/>
              </a:spcBef>
              <a:spcAft>
                <a:spcPts val="0"/>
              </a:spcAft>
              <a:buNone/>
            </a:pPr>
            <a:r>
              <a:rPr lang="es-MX"/>
              <a:t>Iniciar sesión una vez para acceder a múltiples aplicaciones</a:t>
            </a:r>
          </a:p>
          <a:p>
            <a:pPr marL="0" lvl="0" indent="0" algn="ctr" rtl="0">
              <a:lnSpc>
                <a:spcPct val="100000"/>
              </a:lnSpc>
              <a:spcBef>
                <a:spcPts val="1600"/>
              </a:spcBef>
              <a:spcAft>
                <a:spcPts val="0"/>
              </a:spcAft>
              <a:buNone/>
            </a:pPr>
            <a:r>
              <a:rPr lang="es-MX"/>
              <a:t>Reduce riesgos relacionados con contraseñas</a:t>
            </a:r>
          </a:p>
          <a:p>
            <a:pPr marL="0" lvl="0" indent="0" algn="ctr" rtl="0">
              <a:lnSpc>
                <a:spcPct val="100000"/>
              </a:lnSpc>
              <a:spcBef>
                <a:spcPts val="1100"/>
              </a:spcBef>
              <a:spcAft>
                <a:spcPts val="1100"/>
              </a:spcAft>
              <a:buNone/>
            </a:pPr>
            <a:endParaRPr dirty="0">
              <a:solidFill>
                <a:schemeClr val="lt2"/>
              </a:solidFill>
            </a:endParaRPr>
          </a:p>
        </p:txBody>
      </p:sp>
      <p:grpSp>
        <p:nvGrpSpPr>
          <p:cNvPr id="1198" name="Google Shape;1198;p161"/>
          <p:cNvGrpSpPr/>
          <p:nvPr/>
        </p:nvGrpSpPr>
        <p:grpSpPr>
          <a:xfrm>
            <a:off x="5085101" y="5288126"/>
            <a:ext cx="6149885" cy="1204031"/>
            <a:chOff x="6779931" y="5217750"/>
            <a:chExt cx="3829080" cy="381300"/>
          </a:xfrm>
        </p:grpSpPr>
        <p:pic>
          <p:nvPicPr>
            <p:cNvPr id="1199" name="Google Shape;1199;p161"/>
            <p:cNvPicPr preferRelativeResize="0"/>
            <p:nvPr/>
          </p:nvPicPr>
          <p:blipFill rotWithShape="1">
            <a:blip r:embed="rId8">
              <a:alphaModFix/>
            </a:blip>
            <a:srcRect/>
            <a:stretch/>
          </p:blipFill>
          <p:spPr>
            <a:xfrm>
              <a:off x="6785157" y="5225652"/>
              <a:ext cx="3823854" cy="341869"/>
            </a:xfrm>
            <a:prstGeom prst="rect">
              <a:avLst/>
            </a:prstGeom>
            <a:noFill/>
            <a:ln>
              <a:noFill/>
            </a:ln>
            <a:effectLst>
              <a:outerShdw dist="63500" dir="8100000" algn="tr" rotWithShape="0">
                <a:srgbClr val="000000">
                  <a:alpha val="40000"/>
                </a:srgbClr>
              </a:outerShdw>
            </a:effectLst>
          </p:spPr>
        </p:pic>
        <p:sp>
          <p:nvSpPr>
            <p:cNvPr id="1200" name="Google Shape;1200;p161"/>
            <p:cNvSpPr/>
            <p:nvPr/>
          </p:nvSpPr>
          <p:spPr>
            <a:xfrm>
              <a:off x="6779931" y="5217750"/>
              <a:ext cx="3823800" cy="381300"/>
            </a:xfrm>
            <a:prstGeom prst="rect">
              <a:avLst/>
            </a:prstGeom>
            <a:noFill/>
            <a:ln>
              <a:noFill/>
            </a:ln>
          </p:spPr>
          <p:txBody>
            <a:bodyPr spcFirstLastPara="1" wrap="square" lIns="121875" tIns="60925" rIns="121875" bIns="60925" anchor="ctr" anchorCtr="0">
              <a:noAutofit/>
            </a:bodyPr>
            <a:lstStyle/>
            <a:p>
              <a:pPr marL="0" marR="0" lvl="0" indent="0" algn="ctr" rtl="0">
                <a:spcBef>
                  <a:spcPts val="0"/>
                </a:spcBef>
                <a:spcAft>
                  <a:spcPts val="1000"/>
                </a:spcAft>
                <a:buNone/>
              </a:pPr>
              <a:r>
                <a:rPr lang="es-MX" sz="2400" b="1">
                  <a:solidFill>
                    <a:srgbClr val="EFEFEF"/>
                  </a:solidFill>
                  <a:latin typeface="Salesforce Sans"/>
                  <a:ea typeface="Salesforce Sans"/>
                  <a:cs typeface="Salesforce Sans"/>
                  <a:sym typeface="Salesforce Sans"/>
                </a:rPr>
                <a:t>Obligatorio: MFA</a:t>
              </a:r>
            </a:p>
            <a:p>
              <a:pPr marL="0" marR="0" lvl="0" indent="0" algn="ctr" rtl="0">
                <a:spcBef>
                  <a:spcPts val="0"/>
                </a:spcBef>
                <a:spcAft>
                  <a:spcPts val="0"/>
                </a:spcAft>
                <a:buNone/>
              </a:pPr>
              <a:r>
                <a:rPr lang="es-MX" sz="1600" b="1">
                  <a:solidFill>
                    <a:srgbClr val="EFEFEF"/>
                  </a:solidFill>
                  <a:latin typeface="Salesforce Sans"/>
                  <a:ea typeface="Salesforce Sans"/>
                  <a:cs typeface="Salesforce Sans"/>
                  <a:sym typeface="Salesforce Sans"/>
                </a:rPr>
                <a:t>Experiencia de usuario más sencilla: MFA y SSO</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33"/>
        <p:cNvGrpSpPr/>
        <p:nvPr/>
      </p:nvGrpSpPr>
      <p:grpSpPr>
        <a:xfrm>
          <a:off x="0" y="0"/>
          <a:ext cx="0" cy="0"/>
          <a:chOff x="0" y="0"/>
          <a:chExt cx="0" cy="0"/>
        </a:xfrm>
      </p:grpSpPr>
      <p:sp>
        <p:nvSpPr>
          <p:cNvPr id="1234" name="Google Shape;1234;p166"/>
          <p:cNvSpPr/>
          <p:nvPr/>
        </p:nvSpPr>
        <p:spPr>
          <a:xfrm>
            <a:off x="10975974" y="413433"/>
            <a:ext cx="706500" cy="669300"/>
          </a:xfrm>
          <a:prstGeom prst="rect">
            <a:avLst/>
          </a:prstGeom>
          <a:solidFill>
            <a:srgbClr val="F4F4F4"/>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35" name="Google Shape;1235;p166"/>
          <p:cNvSpPr txBox="1">
            <a:spLocks noGrp="1"/>
          </p:cNvSpPr>
          <p:nvPr>
            <p:ph type="title"/>
          </p:nvPr>
        </p:nvSpPr>
        <p:spPr>
          <a:xfrm>
            <a:off x="428740" y="1492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s-MX"/>
              <a:t>Nubes que admiten MFA a fecha de hoy</a:t>
            </a:r>
          </a:p>
        </p:txBody>
      </p:sp>
      <p:grpSp>
        <p:nvGrpSpPr>
          <p:cNvPr id="1236" name="Google Shape;1236;p166"/>
          <p:cNvGrpSpPr/>
          <p:nvPr/>
        </p:nvGrpSpPr>
        <p:grpSpPr>
          <a:xfrm>
            <a:off x="7498599" y="346407"/>
            <a:ext cx="4526863" cy="1406196"/>
            <a:chOff x="-1357164" y="0"/>
            <a:chExt cx="6862003" cy="2223586"/>
          </a:xfrm>
        </p:grpSpPr>
        <p:grpSp>
          <p:nvGrpSpPr>
            <p:cNvPr id="1237" name="Google Shape;1237;p166"/>
            <p:cNvGrpSpPr/>
            <p:nvPr/>
          </p:nvGrpSpPr>
          <p:grpSpPr>
            <a:xfrm flipH="1">
              <a:off x="-1357164" y="852441"/>
              <a:ext cx="4552602" cy="964948"/>
              <a:chOff x="-108" y="0"/>
              <a:chExt cx="4552602" cy="964948"/>
            </a:xfrm>
          </p:grpSpPr>
          <p:cxnSp>
            <p:nvCxnSpPr>
              <p:cNvPr id="1238" name="Google Shape;1238;p166"/>
              <p:cNvCxnSpPr/>
              <p:nvPr/>
            </p:nvCxnSpPr>
            <p:spPr>
              <a:xfrm rot="10800000">
                <a:off x="-108" y="458782"/>
                <a:ext cx="987300" cy="0"/>
              </a:xfrm>
              <a:prstGeom prst="straightConnector1">
                <a:avLst/>
              </a:prstGeom>
              <a:noFill/>
              <a:ln w="38100" cap="flat" cmpd="sng">
                <a:solidFill>
                  <a:srgbClr val="DFF2F7"/>
                </a:solidFill>
                <a:prstDash val="solid"/>
                <a:miter lim="400000"/>
                <a:headEnd type="none" w="sm" len="sm"/>
                <a:tailEnd type="none" w="sm" len="sm"/>
              </a:ln>
              <a:effectLst>
                <a:outerShdw blurRad="57150" dist="19050" dir="5400000" algn="bl" rotWithShape="0">
                  <a:srgbClr val="000000">
                    <a:alpha val="50000"/>
                  </a:srgbClr>
                </a:outerShdw>
              </a:effectLst>
            </p:spPr>
          </p:cxnSp>
          <p:sp>
            <p:nvSpPr>
              <p:cNvPr id="1239" name="Google Shape;1239;p166"/>
              <p:cNvSpPr/>
              <p:nvPr/>
            </p:nvSpPr>
            <p:spPr>
              <a:xfrm flipH="1">
                <a:off x="400650" y="0"/>
                <a:ext cx="4151844" cy="964948"/>
              </a:xfrm>
              <a:custGeom>
                <a:avLst/>
                <a:gdLst/>
                <a:ahLst/>
                <a:cxnLst/>
                <a:rect l="l" t="t" r="r" b="b"/>
                <a:pathLst>
                  <a:path w="21600" h="21533" extrusionOk="0">
                    <a:moveTo>
                      <a:pt x="0" y="0"/>
                    </a:moveTo>
                    <a:cubicBezTo>
                      <a:pt x="3291" y="776"/>
                      <a:pt x="6592" y="1125"/>
                      <a:pt x="9894" y="1047"/>
                    </a:cubicBezTo>
                    <a:cubicBezTo>
                      <a:pt x="12591" y="983"/>
                      <a:pt x="15286" y="634"/>
                      <a:pt x="17974" y="0"/>
                    </a:cubicBezTo>
                    <a:lnTo>
                      <a:pt x="21600" y="10237"/>
                    </a:lnTo>
                    <a:lnTo>
                      <a:pt x="17974" y="20475"/>
                    </a:lnTo>
                    <a:cubicBezTo>
                      <a:pt x="15286" y="21109"/>
                      <a:pt x="12591" y="21458"/>
                      <a:pt x="9894" y="21522"/>
                    </a:cubicBezTo>
                    <a:cubicBezTo>
                      <a:pt x="6592" y="21600"/>
                      <a:pt x="3291" y="21251"/>
                      <a:pt x="0" y="20475"/>
                    </a:cubicBezTo>
                    <a:lnTo>
                      <a:pt x="3626" y="10237"/>
                    </a:lnTo>
                    <a:lnTo>
                      <a:pt x="0" y="0"/>
                    </a:lnTo>
                    <a:close/>
                  </a:path>
                </a:pathLst>
              </a:custGeom>
              <a:solidFill>
                <a:srgbClr val="205CA0"/>
              </a:solidFill>
              <a:ln>
                <a:noFill/>
              </a:ln>
              <a:effectLst>
                <a:outerShdw blurRad="57150" dist="19050" dir="5400000" algn="bl" rotWithShape="0">
                  <a:srgbClr val="000000">
                    <a:alpha val="50000"/>
                  </a:srgbClr>
                </a:outerShdw>
              </a:effectLst>
            </p:spPr>
            <p:txBody>
              <a:bodyPr spcFirstLastPara="1" wrap="square" lIns="76175" tIns="76175" rIns="76175" bIns="76175" anchor="ctr" anchorCtr="0">
                <a:noAutofit/>
              </a:bodyPr>
              <a:lstStyle/>
              <a:p>
                <a:pPr marL="0" marR="0" lvl="0" indent="0" algn="ctr" rtl="0">
                  <a:spcBef>
                    <a:spcPts val="0"/>
                  </a:spcBef>
                  <a:spcAft>
                    <a:spcPts val="0"/>
                  </a:spcAft>
                  <a:buClr>
                    <a:srgbClr val="434448"/>
                  </a:buClr>
                  <a:buSzPts val="1900"/>
                  <a:buFont typeface="Salesforce Sans"/>
                  <a:buNone/>
                </a:pPr>
                <a:endParaRPr sz="1900">
                  <a:solidFill>
                    <a:srgbClr val="205CA0"/>
                  </a:solidFill>
                  <a:latin typeface="Salesforce Sans"/>
                  <a:ea typeface="Salesforce Sans"/>
                  <a:cs typeface="Salesforce Sans"/>
                  <a:sym typeface="Salesforce Sans"/>
                </a:endParaRPr>
              </a:p>
            </p:txBody>
          </p:sp>
        </p:grpSp>
        <p:pic>
          <p:nvPicPr>
            <p:cNvPr id="1240" name="Google Shape;1240;p166" descr="Image"/>
            <p:cNvPicPr preferRelativeResize="0"/>
            <p:nvPr/>
          </p:nvPicPr>
          <p:blipFill rotWithShape="1">
            <a:blip r:embed="rId3">
              <a:alphaModFix/>
            </a:blip>
            <a:srcRect/>
            <a:stretch/>
          </p:blipFill>
          <p:spPr>
            <a:xfrm flipH="1">
              <a:off x="3054784" y="0"/>
              <a:ext cx="2450055" cy="2223586"/>
            </a:xfrm>
            <a:prstGeom prst="rect">
              <a:avLst/>
            </a:prstGeom>
            <a:noFill/>
            <a:ln>
              <a:noFill/>
            </a:ln>
            <a:effectLst>
              <a:outerShdw blurRad="57150" dist="19050" dir="5400000" algn="bl" rotWithShape="0">
                <a:srgbClr val="000000">
                  <a:alpha val="50000"/>
                </a:srgbClr>
              </a:outerShdw>
            </a:effectLst>
          </p:spPr>
        </p:pic>
      </p:grpSp>
      <p:sp>
        <p:nvSpPr>
          <p:cNvPr id="1241" name="Google Shape;1241;p166"/>
          <p:cNvSpPr txBox="1"/>
          <p:nvPr/>
        </p:nvSpPr>
        <p:spPr>
          <a:xfrm>
            <a:off x="7919571" y="977233"/>
            <a:ext cx="2098800" cy="4401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900"/>
              <a:buFont typeface="Salesforce Sans"/>
              <a:buNone/>
            </a:pPr>
            <a:r>
              <a:rPr lang="es-MX" sz="1800" dirty="0">
                <a:solidFill>
                  <a:srgbClr val="FFFFFF"/>
                </a:solidFill>
                <a:latin typeface="Salesforce Sans"/>
                <a:ea typeface="Salesforce Sans"/>
                <a:cs typeface="Salesforce Sans"/>
                <a:sym typeface="Salesforce Sans"/>
              </a:rPr>
              <a:t>A partir de Spring '21</a:t>
            </a:r>
          </a:p>
        </p:txBody>
      </p:sp>
      <p:pic>
        <p:nvPicPr>
          <p:cNvPr id="1242" name="Google Shape;1242;p166"/>
          <p:cNvPicPr preferRelativeResize="0"/>
          <p:nvPr/>
        </p:nvPicPr>
        <p:blipFill rotWithShape="1">
          <a:blip r:embed="rId4">
            <a:alphaModFix/>
          </a:blip>
          <a:srcRect/>
          <a:stretch/>
        </p:blipFill>
        <p:spPr>
          <a:xfrm>
            <a:off x="3599125" y="4790157"/>
            <a:ext cx="365665" cy="365665"/>
          </a:xfrm>
          <a:prstGeom prst="rect">
            <a:avLst/>
          </a:prstGeom>
          <a:noFill/>
          <a:ln>
            <a:noFill/>
          </a:ln>
        </p:spPr>
      </p:pic>
      <p:sp>
        <p:nvSpPr>
          <p:cNvPr id="1243" name="Google Shape;1243;p166"/>
          <p:cNvSpPr txBox="1"/>
          <p:nvPr/>
        </p:nvSpPr>
        <p:spPr>
          <a:xfrm>
            <a:off x="3964781" y="4887092"/>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s-MX" sz="1200">
                <a:solidFill>
                  <a:schemeClr val="accent2"/>
                </a:solidFill>
                <a:latin typeface="Salesforce Sans"/>
                <a:ea typeface="Salesforce Sans"/>
                <a:cs typeface="Salesforce Sans"/>
                <a:sym typeface="Salesforce Sans"/>
              </a:rPr>
              <a:t>B2B Commerce</a:t>
            </a:r>
          </a:p>
        </p:txBody>
      </p:sp>
      <p:sp>
        <p:nvSpPr>
          <p:cNvPr id="1244" name="Google Shape;1244;p166"/>
          <p:cNvSpPr txBox="1"/>
          <p:nvPr/>
        </p:nvSpPr>
        <p:spPr>
          <a:xfrm>
            <a:off x="1541470" y="3600763"/>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s-MX" sz="1200">
                <a:solidFill>
                  <a:schemeClr val="accent2"/>
                </a:solidFill>
                <a:latin typeface="Salesforce Sans"/>
                <a:ea typeface="Salesforce Sans"/>
                <a:cs typeface="Salesforce Sans"/>
                <a:sym typeface="Salesforce Sans"/>
              </a:rPr>
              <a:t>Experience Cloud</a:t>
            </a:r>
          </a:p>
        </p:txBody>
      </p:sp>
      <p:pic>
        <p:nvPicPr>
          <p:cNvPr id="1245" name="Google Shape;1245;p166"/>
          <p:cNvPicPr preferRelativeResize="0"/>
          <p:nvPr/>
        </p:nvPicPr>
        <p:blipFill rotWithShape="1">
          <a:blip r:embed="rId5">
            <a:alphaModFix/>
          </a:blip>
          <a:srcRect/>
          <a:stretch/>
        </p:blipFill>
        <p:spPr>
          <a:xfrm>
            <a:off x="1175810" y="3509254"/>
            <a:ext cx="365665" cy="365665"/>
          </a:xfrm>
          <a:prstGeom prst="rect">
            <a:avLst/>
          </a:prstGeom>
          <a:noFill/>
          <a:ln>
            <a:noFill/>
          </a:ln>
        </p:spPr>
      </p:pic>
      <p:sp>
        <p:nvSpPr>
          <p:cNvPr id="1246" name="Google Shape;1246;p166"/>
          <p:cNvSpPr txBox="1"/>
          <p:nvPr/>
        </p:nvSpPr>
        <p:spPr>
          <a:xfrm>
            <a:off x="6595656" y="2841398"/>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s-MX" sz="1200">
                <a:solidFill>
                  <a:schemeClr val="accent2"/>
                </a:solidFill>
                <a:latin typeface="Salesforce Sans"/>
                <a:ea typeface="Salesforce Sans"/>
                <a:cs typeface="Salesforce Sans"/>
                <a:sym typeface="Salesforce Sans"/>
              </a:rPr>
              <a:t>Datorama</a:t>
            </a:r>
          </a:p>
        </p:txBody>
      </p:sp>
      <p:pic>
        <p:nvPicPr>
          <p:cNvPr id="1247" name="Google Shape;1247;p166"/>
          <p:cNvPicPr preferRelativeResize="0"/>
          <p:nvPr/>
        </p:nvPicPr>
        <p:blipFill rotWithShape="1">
          <a:blip r:embed="rId6">
            <a:alphaModFix/>
          </a:blip>
          <a:srcRect/>
          <a:stretch/>
        </p:blipFill>
        <p:spPr>
          <a:xfrm>
            <a:off x="6229991" y="2749915"/>
            <a:ext cx="365665" cy="365665"/>
          </a:xfrm>
          <a:prstGeom prst="rect">
            <a:avLst/>
          </a:prstGeom>
          <a:noFill/>
          <a:ln>
            <a:noFill/>
          </a:ln>
        </p:spPr>
      </p:pic>
      <p:sp>
        <p:nvSpPr>
          <p:cNvPr id="1248" name="Google Shape;1248;p166"/>
          <p:cNvSpPr txBox="1"/>
          <p:nvPr/>
        </p:nvSpPr>
        <p:spPr>
          <a:xfrm>
            <a:off x="6595656" y="3239632"/>
            <a:ext cx="1865100" cy="365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s-MX" sz="1200">
                <a:solidFill>
                  <a:schemeClr val="accent2"/>
                </a:solidFill>
                <a:latin typeface="Salesforce Sans"/>
                <a:ea typeface="Salesforce Sans"/>
                <a:cs typeface="Salesforce Sans"/>
                <a:sym typeface="Salesforce Sans"/>
              </a:rPr>
              <a:t>Email, Móvil y Trayectorias</a:t>
            </a:r>
          </a:p>
        </p:txBody>
      </p:sp>
      <p:pic>
        <p:nvPicPr>
          <p:cNvPr id="1249" name="Google Shape;1249;p166"/>
          <p:cNvPicPr preferRelativeResize="0"/>
          <p:nvPr/>
        </p:nvPicPr>
        <p:blipFill rotWithShape="1">
          <a:blip r:embed="rId6">
            <a:alphaModFix/>
          </a:blip>
          <a:srcRect/>
          <a:stretch/>
        </p:blipFill>
        <p:spPr>
          <a:xfrm>
            <a:off x="6229991" y="3237595"/>
            <a:ext cx="365665" cy="365665"/>
          </a:xfrm>
          <a:prstGeom prst="rect">
            <a:avLst/>
          </a:prstGeom>
          <a:noFill/>
          <a:ln>
            <a:noFill/>
          </a:ln>
        </p:spPr>
      </p:pic>
      <p:sp>
        <p:nvSpPr>
          <p:cNvPr id="1250" name="Google Shape;1250;p166"/>
          <p:cNvSpPr txBox="1"/>
          <p:nvPr/>
        </p:nvSpPr>
        <p:spPr>
          <a:xfrm>
            <a:off x="6599718" y="3816745"/>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s-MX" sz="1200">
                <a:solidFill>
                  <a:schemeClr val="accent2"/>
                </a:solidFill>
                <a:latin typeface="Salesforce Sans"/>
                <a:ea typeface="Salesforce Sans"/>
                <a:cs typeface="Salesforce Sans"/>
                <a:sym typeface="Salesforce Sans"/>
              </a:rPr>
              <a:t>Pardot</a:t>
            </a:r>
          </a:p>
        </p:txBody>
      </p:sp>
      <p:pic>
        <p:nvPicPr>
          <p:cNvPr id="1251" name="Google Shape;1251;p166"/>
          <p:cNvPicPr preferRelativeResize="0"/>
          <p:nvPr/>
        </p:nvPicPr>
        <p:blipFill rotWithShape="1">
          <a:blip r:embed="rId6">
            <a:alphaModFix/>
          </a:blip>
          <a:srcRect/>
          <a:stretch/>
        </p:blipFill>
        <p:spPr>
          <a:xfrm>
            <a:off x="6234054" y="3725275"/>
            <a:ext cx="365665" cy="365665"/>
          </a:xfrm>
          <a:prstGeom prst="rect">
            <a:avLst/>
          </a:prstGeom>
          <a:noFill/>
          <a:ln>
            <a:noFill/>
          </a:ln>
        </p:spPr>
      </p:pic>
      <p:sp>
        <p:nvSpPr>
          <p:cNvPr id="1252" name="Google Shape;1252;p166"/>
          <p:cNvSpPr txBox="1"/>
          <p:nvPr/>
        </p:nvSpPr>
        <p:spPr>
          <a:xfrm>
            <a:off x="1535787" y="1975104"/>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s-MX" sz="1200">
                <a:solidFill>
                  <a:schemeClr val="accent2"/>
                </a:solidFill>
                <a:latin typeface="Salesforce Sans"/>
                <a:ea typeface="Salesforce Sans"/>
                <a:cs typeface="Salesforce Sans"/>
                <a:sym typeface="Salesforce Sans"/>
              </a:rPr>
              <a:t>Sales Cloud</a:t>
            </a:r>
          </a:p>
        </p:txBody>
      </p:sp>
      <p:pic>
        <p:nvPicPr>
          <p:cNvPr id="1253" name="Google Shape;1253;p166"/>
          <p:cNvPicPr preferRelativeResize="0"/>
          <p:nvPr/>
        </p:nvPicPr>
        <p:blipFill rotWithShape="1">
          <a:blip r:embed="rId7">
            <a:alphaModFix/>
          </a:blip>
          <a:srcRect/>
          <a:stretch/>
        </p:blipFill>
        <p:spPr>
          <a:xfrm>
            <a:off x="1170127" y="1877568"/>
            <a:ext cx="365665" cy="365665"/>
          </a:xfrm>
          <a:prstGeom prst="rect">
            <a:avLst/>
          </a:prstGeom>
          <a:noFill/>
          <a:ln>
            <a:noFill/>
          </a:ln>
        </p:spPr>
      </p:pic>
      <p:sp>
        <p:nvSpPr>
          <p:cNvPr id="1254" name="Google Shape;1254;p166"/>
          <p:cNvSpPr txBox="1"/>
          <p:nvPr/>
        </p:nvSpPr>
        <p:spPr>
          <a:xfrm>
            <a:off x="1533465" y="2519519"/>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s-MX" sz="1200">
                <a:solidFill>
                  <a:schemeClr val="accent2"/>
                </a:solidFill>
                <a:latin typeface="Salesforce Sans"/>
                <a:ea typeface="Salesforce Sans"/>
                <a:cs typeface="Salesforce Sans"/>
                <a:sym typeface="Salesforce Sans"/>
              </a:rPr>
              <a:t>Service Cloud</a:t>
            </a:r>
          </a:p>
        </p:txBody>
      </p:sp>
      <p:pic>
        <p:nvPicPr>
          <p:cNvPr id="1255" name="Google Shape;1255;p166"/>
          <p:cNvPicPr preferRelativeResize="0"/>
          <p:nvPr/>
        </p:nvPicPr>
        <p:blipFill rotWithShape="1">
          <a:blip r:embed="rId8">
            <a:alphaModFix/>
          </a:blip>
          <a:srcRect/>
          <a:stretch/>
        </p:blipFill>
        <p:spPr>
          <a:xfrm>
            <a:off x="1167805" y="2421998"/>
            <a:ext cx="365665" cy="365665"/>
          </a:xfrm>
          <a:prstGeom prst="rect">
            <a:avLst/>
          </a:prstGeom>
          <a:noFill/>
          <a:ln>
            <a:noFill/>
          </a:ln>
        </p:spPr>
      </p:pic>
      <p:sp>
        <p:nvSpPr>
          <p:cNvPr id="1256" name="Google Shape;1256;p166"/>
          <p:cNvSpPr txBox="1"/>
          <p:nvPr/>
        </p:nvSpPr>
        <p:spPr>
          <a:xfrm>
            <a:off x="1528831" y="3051812"/>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s-MX" sz="1200">
                <a:solidFill>
                  <a:schemeClr val="accent2"/>
                </a:solidFill>
                <a:latin typeface="Salesforce Sans"/>
                <a:ea typeface="Salesforce Sans"/>
                <a:cs typeface="Salesforce Sans"/>
                <a:sym typeface="Salesforce Sans"/>
              </a:rPr>
              <a:t>Analytics Cloud</a:t>
            </a:r>
          </a:p>
        </p:txBody>
      </p:sp>
      <p:pic>
        <p:nvPicPr>
          <p:cNvPr id="1257" name="Google Shape;1257;p166"/>
          <p:cNvPicPr preferRelativeResize="0"/>
          <p:nvPr/>
        </p:nvPicPr>
        <p:blipFill rotWithShape="1">
          <a:blip r:embed="rId9">
            <a:alphaModFix/>
          </a:blip>
          <a:srcRect/>
          <a:stretch/>
        </p:blipFill>
        <p:spPr>
          <a:xfrm>
            <a:off x="1163171" y="2966428"/>
            <a:ext cx="365665" cy="365665"/>
          </a:xfrm>
          <a:prstGeom prst="rect">
            <a:avLst/>
          </a:prstGeom>
          <a:noFill/>
          <a:ln>
            <a:noFill/>
          </a:ln>
        </p:spPr>
      </p:pic>
      <p:sp>
        <p:nvSpPr>
          <p:cNvPr id="1258" name="Google Shape;1258;p166"/>
          <p:cNvSpPr txBox="1"/>
          <p:nvPr/>
        </p:nvSpPr>
        <p:spPr>
          <a:xfrm>
            <a:off x="6595656" y="2354672"/>
            <a:ext cx="1557900" cy="181200"/>
          </a:xfrm>
          <a:prstGeom prst="rect">
            <a:avLst/>
          </a:prstGeom>
          <a:noFill/>
          <a:ln>
            <a:noFill/>
          </a:ln>
        </p:spPr>
        <p:txBody>
          <a:bodyPr spcFirstLastPara="1" wrap="square" lIns="146275" tIns="0" rIns="0" bIns="0" anchor="t" anchorCtr="0">
            <a:noAutofit/>
          </a:bodyPr>
          <a:lstStyle/>
          <a:p>
            <a:pPr marL="0" lvl="0" indent="0" algn="l" rtl="0">
              <a:spcBef>
                <a:spcPts val="0"/>
              </a:spcBef>
              <a:spcAft>
                <a:spcPts val="0"/>
              </a:spcAft>
              <a:buNone/>
            </a:pPr>
            <a:r>
              <a:rPr lang="es-MX" sz="1200">
                <a:solidFill>
                  <a:schemeClr val="accent2"/>
                </a:solidFill>
                <a:latin typeface="Salesforce Sans"/>
                <a:ea typeface="Salesforce Sans"/>
                <a:cs typeface="Salesforce Sans"/>
                <a:sym typeface="Salesforce Sans"/>
              </a:rPr>
              <a:t>Audience Studio</a:t>
            </a:r>
          </a:p>
        </p:txBody>
      </p:sp>
      <p:pic>
        <p:nvPicPr>
          <p:cNvPr id="1259" name="Google Shape;1259;p166"/>
          <p:cNvPicPr preferRelativeResize="0"/>
          <p:nvPr/>
        </p:nvPicPr>
        <p:blipFill rotWithShape="1">
          <a:blip r:embed="rId6">
            <a:alphaModFix/>
          </a:blip>
          <a:srcRect/>
          <a:stretch/>
        </p:blipFill>
        <p:spPr>
          <a:xfrm>
            <a:off x="6230010" y="2262235"/>
            <a:ext cx="365665" cy="365665"/>
          </a:xfrm>
          <a:prstGeom prst="rect">
            <a:avLst/>
          </a:prstGeom>
          <a:noFill/>
          <a:ln>
            <a:noFill/>
          </a:ln>
        </p:spPr>
      </p:pic>
      <p:sp>
        <p:nvSpPr>
          <p:cNvPr id="1260" name="Google Shape;1260;p166"/>
          <p:cNvSpPr txBox="1"/>
          <p:nvPr/>
        </p:nvSpPr>
        <p:spPr>
          <a:xfrm>
            <a:off x="1535792" y="4732845"/>
            <a:ext cx="20988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s-MX" sz="1200">
                <a:solidFill>
                  <a:schemeClr val="accent2"/>
                </a:solidFill>
                <a:latin typeface="Salesforce Sans"/>
                <a:ea typeface="Salesforce Sans"/>
                <a:cs typeface="Salesforce Sans"/>
                <a:sym typeface="Salesforce Sans"/>
              </a:rPr>
              <a:t>Salesforce Essentials</a:t>
            </a:r>
          </a:p>
        </p:txBody>
      </p:sp>
      <p:pic>
        <p:nvPicPr>
          <p:cNvPr id="1261" name="Google Shape;1261;p166"/>
          <p:cNvPicPr preferRelativeResize="0"/>
          <p:nvPr/>
        </p:nvPicPr>
        <p:blipFill rotWithShape="1">
          <a:blip r:embed="rId10">
            <a:alphaModFix/>
          </a:blip>
          <a:srcRect/>
          <a:stretch/>
        </p:blipFill>
        <p:spPr>
          <a:xfrm>
            <a:off x="1170127" y="4630709"/>
            <a:ext cx="365665" cy="365665"/>
          </a:xfrm>
          <a:prstGeom prst="rect">
            <a:avLst/>
          </a:prstGeom>
          <a:noFill/>
          <a:ln>
            <a:noFill/>
          </a:ln>
        </p:spPr>
      </p:pic>
      <p:sp>
        <p:nvSpPr>
          <p:cNvPr id="1262" name="Google Shape;1262;p166"/>
          <p:cNvSpPr txBox="1"/>
          <p:nvPr/>
        </p:nvSpPr>
        <p:spPr>
          <a:xfrm>
            <a:off x="1535798" y="5221363"/>
            <a:ext cx="1479600" cy="365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s-MX" sz="1200">
                <a:solidFill>
                  <a:schemeClr val="accent2"/>
                </a:solidFill>
                <a:latin typeface="Salesforce Sans"/>
                <a:ea typeface="Salesforce Sans"/>
                <a:cs typeface="Salesforce Sans"/>
                <a:sym typeface="Salesforce Sans"/>
              </a:rPr>
              <a:t>Salesforce Field Service</a:t>
            </a:r>
          </a:p>
        </p:txBody>
      </p:sp>
      <p:pic>
        <p:nvPicPr>
          <p:cNvPr id="1263" name="Google Shape;1263;p166"/>
          <p:cNvPicPr preferRelativeResize="0"/>
          <p:nvPr/>
        </p:nvPicPr>
        <p:blipFill rotWithShape="1">
          <a:blip r:embed="rId11">
            <a:alphaModFix/>
          </a:blip>
          <a:srcRect/>
          <a:stretch/>
        </p:blipFill>
        <p:spPr>
          <a:xfrm>
            <a:off x="1170127" y="5209171"/>
            <a:ext cx="365665" cy="365665"/>
          </a:xfrm>
          <a:prstGeom prst="rect">
            <a:avLst/>
          </a:prstGeom>
          <a:noFill/>
          <a:ln>
            <a:noFill/>
          </a:ln>
        </p:spPr>
      </p:pic>
      <p:sp>
        <p:nvSpPr>
          <p:cNvPr id="1264" name="Google Shape;1264;p166"/>
          <p:cNvSpPr txBox="1"/>
          <p:nvPr/>
        </p:nvSpPr>
        <p:spPr>
          <a:xfrm>
            <a:off x="9179659" y="1877568"/>
            <a:ext cx="1865100" cy="2439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es-MX" sz="1300" b="1">
                <a:solidFill>
                  <a:schemeClr val="dk1"/>
                </a:solidFill>
                <a:latin typeface="Salesforce Sans"/>
                <a:ea typeface="Salesforce Sans"/>
                <a:cs typeface="Salesforce Sans"/>
                <a:sym typeface="Salesforce Sans"/>
              </a:rPr>
              <a:t>Productos de Industries</a:t>
            </a:r>
          </a:p>
        </p:txBody>
      </p:sp>
      <p:sp>
        <p:nvSpPr>
          <p:cNvPr id="1265" name="Google Shape;1265;p166"/>
          <p:cNvSpPr txBox="1"/>
          <p:nvPr/>
        </p:nvSpPr>
        <p:spPr>
          <a:xfrm>
            <a:off x="3544791" y="4412205"/>
            <a:ext cx="1889100" cy="2421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es-MX" sz="1300" b="1">
                <a:solidFill>
                  <a:schemeClr val="dk1"/>
                </a:solidFill>
                <a:latin typeface="Salesforce Sans"/>
                <a:ea typeface="Salesforce Sans"/>
                <a:cs typeface="Salesforce Sans"/>
                <a:sym typeface="Salesforce Sans"/>
              </a:rPr>
              <a:t>Commerce Cloud</a:t>
            </a:r>
          </a:p>
        </p:txBody>
      </p:sp>
      <p:pic>
        <p:nvPicPr>
          <p:cNvPr id="1266" name="Google Shape;1266;p166"/>
          <p:cNvPicPr preferRelativeResize="0"/>
          <p:nvPr/>
        </p:nvPicPr>
        <p:blipFill rotWithShape="1">
          <a:blip r:embed="rId4">
            <a:alphaModFix/>
          </a:blip>
          <a:srcRect/>
          <a:stretch/>
        </p:blipFill>
        <p:spPr>
          <a:xfrm>
            <a:off x="3599125" y="5277837"/>
            <a:ext cx="365665" cy="365665"/>
          </a:xfrm>
          <a:prstGeom prst="rect">
            <a:avLst/>
          </a:prstGeom>
          <a:noFill/>
          <a:ln>
            <a:noFill/>
          </a:ln>
        </p:spPr>
      </p:pic>
      <p:sp>
        <p:nvSpPr>
          <p:cNvPr id="1267" name="Google Shape;1267;p166"/>
          <p:cNvSpPr txBox="1"/>
          <p:nvPr/>
        </p:nvSpPr>
        <p:spPr>
          <a:xfrm>
            <a:off x="3964771" y="5377304"/>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s-MX" sz="1200">
                <a:solidFill>
                  <a:schemeClr val="accent2"/>
                </a:solidFill>
                <a:latin typeface="Salesforce Sans"/>
                <a:ea typeface="Salesforce Sans"/>
                <a:cs typeface="Salesforce Sans"/>
                <a:sym typeface="Salesforce Sans"/>
              </a:rPr>
              <a:t>B2C Commerce</a:t>
            </a:r>
          </a:p>
        </p:txBody>
      </p:sp>
      <p:sp>
        <p:nvSpPr>
          <p:cNvPr id="1268" name="Google Shape;1268;p166"/>
          <p:cNvSpPr txBox="1"/>
          <p:nvPr/>
        </p:nvSpPr>
        <p:spPr>
          <a:xfrm>
            <a:off x="6147112" y="1884283"/>
            <a:ext cx="1889100" cy="2421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es-MX" sz="1300" b="1">
                <a:solidFill>
                  <a:schemeClr val="dk1"/>
                </a:solidFill>
                <a:latin typeface="Salesforce Sans"/>
                <a:ea typeface="Salesforce Sans"/>
                <a:cs typeface="Salesforce Sans"/>
                <a:sym typeface="Salesforce Sans"/>
              </a:rPr>
              <a:t>Marketing Cloud</a:t>
            </a:r>
          </a:p>
        </p:txBody>
      </p:sp>
      <p:pic>
        <p:nvPicPr>
          <p:cNvPr id="1269" name="Google Shape;1269;p166"/>
          <p:cNvPicPr preferRelativeResize="0"/>
          <p:nvPr/>
        </p:nvPicPr>
        <p:blipFill rotWithShape="1">
          <a:blip r:embed="rId12">
            <a:alphaModFix/>
          </a:blip>
          <a:srcRect/>
          <a:stretch/>
        </p:blipFill>
        <p:spPr>
          <a:xfrm>
            <a:off x="3513159" y="2421997"/>
            <a:ext cx="365665" cy="365760"/>
          </a:xfrm>
          <a:prstGeom prst="rect">
            <a:avLst/>
          </a:prstGeom>
          <a:noFill/>
          <a:ln>
            <a:noFill/>
          </a:ln>
        </p:spPr>
      </p:pic>
      <p:sp>
        <p:nvSpPr>
          <p:cNvPr id="1270" name="Google Shape;1270;p166"/>
          <p:cNvSpPr txBox="1"/>
          <p:nvPr/>
        </p:nvSpPr>
        <p:spPr>
          <a:xfrm>
            <a:off x="3878824" y="2519534"/>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s-MX" sz="1200">
                <a:solidFill>
                  <a:schemeClr val="accent2"/>
                </a:solidFill>
                <a:latin typeface="Salesforce Sans"/>
                <a:ea typeface="Salesforce Sans"/>
                <a:cs typeface="Salesforce Sans"/>
                <a:sym typeface="Salesforce Sans"/>
              </a:rPr>
              <a:t>Plataforma</a:t>
            </a:r>
          </a:p>
        </p:txBody>
      </p:sp>
      <p:sp>
        <p:nvSpPr>
          <p:cNvPr id="1271" name="Google Shape;1271;p166"/>
          <p:cNvSpPr txBox="1"/>
          <p:nvPr/>
        </p:nvSpPr>
        <p:spPr>
          <a:xfrm>
            <a:off x="3878824" y="1975199"/>
            <a:ext cx="11157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s-MX" sz="1200">
                <a:solidFill>
                  <a:schemeClr val="accent2"/>
                </a:solidFill>
                <a:latin typeface="Salesforce Sans"/>
                <a:ea typeface="Salesforce Sans"/>
                <a:cs typeface="Salesforce Sans"/>
                <a:sym typeface="Salesforce Sans"/>
              </a:rPr>
              <a:t>MuleSoft</a:t>
            </a:r>
          </a:p>
        </p:txBody>
      </p:sp>
      <p:pic>
        <p:nvPicPr>
          <p:cNvPr id="1272" name="Google Shape;1272;p166"/>
          <p:cNvPicPr preferRelativeResize="0"/>
          <p:nvPr/>
        </p:nvPicPr>
        <p:blipFill rotWithShape="1">
          <a:blip r:embed="rId13">
            <a:alphaModFix/>
          </a:blip>
          <a:srcRect/>
          <a:stretch/>
        </p:blipFill>
        <p:spPr>
          <a:xfrm>
            <a:off x="3513159" y="1889855"/>
            <a:ext cx="365665" cy="365665"/>
          </a:xfrm>
          <a:prstGeom prst="rect">
            <a:avLst/>
          </a:prstGeom>
          <a:noFill/>
          <a:ln>
            <a:noFill/>
          </a:ln>
        </p:spPr>
      </p:pic>
      <p:pic>
        <p:nvPicPr>
          <p:cNvPr id="1273" name="Google Shape;1273;p166"/>
          <p:cNvPicPr preferRelativeResize="0"/>
          <p:nvPr/>
        </p:nvPicPr>
        <p:blipFill rotWithShape="1">
          <a:blip r:embed="rId14">
            <a:alphaModFix/>
          </a:blip>
          <a:srcRect/>
          <a:stretch/>
        </p:blipFill>
        <p:spPr>
          <a:xfrm>
            <a:off x="1170127" y="4073554"/>
            <a:ext cx="365665" cy="365665"/>
          </a:xfrm>
          <a:prstGeom prst="rect">
            <a:avLst/>
          </a:prstGeom>
          <a:noFill/>
          <a:ln>
            <a:noFill/>
          </a:ln>
        </p:spPr>
      </p:pic>
      <p:sp>
        <p:nvSpPr>
          <p:cNvPr id="1274" name="Google Shape;1274;p166"/>
          <p:cNvSpPr txBox="1"/>
          <p:nvPr/>
        </p:nvSpPr>
        <p:spPr>
          <a:xfrm>
            <a:off x="1535792" y="4169107"/>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s-MX" sz="1200">
                <a:solidFill>
                  <a:schemeClr val="accent2"/>
                </a:solidFill>
                <a:latin typeface="Salesforce Sans"/>
                <a:ea typeface="Salesforce Sans"/>
                <a:cs typeface="Salesforce Sans"/>
                <a:sym typeface="Salesforce Sans"/>
              </a:rPr>
              <a:t>Quip</a:t>
            </a:r>
          </a:p>
        </p:txBody>
      </p:sp>
      <p:sp>
        <p:nvSpPr>
          <p:cNvPr id="1275" name="Google Shape;1275;p166"/>
          <p:cNvSpPr txBox="1"/>
          <p:nvPr/>
        </p:nvSpPr>
        <p:spPr>
          <a:xfrm>
            <a:off x="9365094" y="4437888"/>
            <a:ext cx="17259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es-MX" sz="1100">
                <a:solidFill>
                  <a:srgbClr val="59575C"/>
                </a:solidFill>
                <a:latin typeface="Salesforce Sans"/>
                <a:ea typeface="Salesforce Sans"/>
                <a:cs typeface="Salesforce Sans"/>
                <a:sym typeface="Salesforce Sans"/>
              </a:rPr>
              <a:t>Manufacturing Cloud</a:t>
            </a:r>
          </a:p>
        </p:txBody>
      </p:sp>
      <p:pic>
        <p:nvPicPr>
          <p:cNvPr id="1276" name="Google Shape;1276;p166"/>
          <p:cNvPicPr preferRelativeResize="0"/>
          <p:nvPr/>
        </p:nvPicPr>
        <p:blipFill rotWithShape="1">
          <a:blip r:embed="rId15">
            <a:alphaModFix/>
          </a:blip>
          <a:srcRect/>
          <a:stretch/>
        </p:blipFill>
        <p:spPr>
          <a:xfrm>
            <a:off x="9092863" y="4486656"/>
            <a:ext cx="243776" cy="243776"/>
          </a:xfrm>
          <a:prstGeom prst="rect">
            <a:avLst/>
          </a:prstGeom>
          <a:noFill/>
          <a:ln>
            <a:noFill/>
          </a:ln>
        </p:spPr>
      </p:pic>
      <p:sp>
        <p:nvSpPr>
          <p:cNvPr id="1277" name="Google Shape;1277;p166"/>
          <p:cNvSpPr txBox="1"/>
          <p:nvPr/>
        </p:nvSpPr>
        <p:spPr>
          <a:xfrm>
            <a:off x="9361018" y="2231136"/>
            <a:ext cx="1725900" cy="365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es-MX" sz="1100">
                <a:solidFill>
                  <a:srgbClr val="59575C"/>
                </a:solidFill>
                <a:latin typeface="Salesforce Sans"/>
                <a:ea typeface="Salesforce Sans"/>
                <a:cs typeface="Salesforce Sans"/>
                <a:sym typeface="Salesforce Sans"/>
              </a:rPr>
              <a:t>Consumer Goods Cloud</a:t>
            </a:r>
          </a:p>
        </p:txBody>
      </p:sp>
      <p:pic>
        <p:nvPicPr>
          <p:cNvPr id="1278" name="Google Shape;1278;p166"/>
          <p:cNvPicPr preferRelativeResize="0"/>
          <p:nvPr/>
        </p:nvPicPr>
        <p:blipFill rotWithShape="1">
          <a:blip r:embed="rId16">
            <a:alphaModFix/>
          </a:blip>
          <a:srcRect/>
          <a:stretch/>
        </p:blipFill>
        <p:spPr>
          <a:xfrm>
            <a:off x="9117241" y="2292096"/>
            <a:ext cx="219399" cy="243776"/>
          </a:xfrm>
          <a:prstGeom prst="rect">
            <a:avLst/>
          </a:prstGeom>
          <a:noFill/>
          <a:ln>
            <a:noFill/>
          </a:ln>
        </p:spPr>
      </p:pic>
      <p:sp>
        <p:nvSpPr>
          <p:cNvPr id="1279" name="Google Shape;1279;p166"/>
          <p:cNvSpPr txBox="1"/>
          <p:nvPr/>
        </p:nvSpPr>
        <p:spPr>
          <a:xfrm>
            <a:off x="9361018" y="5348224"/>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es-MX" sz="1100">
                <a:solidFill>
                  <a:srgbClr val="59575C"/>
                </a:solidFill>
                <a:latin typeface="Salesforce Sans"/>
                <a:ea typeface="Salesforce Sans"/>
                <a:cs typeface="Salesforce Sans"/>
                <a:sym typeface="Salesforce Sans"/>
              </a:rPr>
              <a:t>Philanthropy Cloud</a:t>
            </a:r>
          </a:p>
        </p:txBody>
      </p:sp>
      <p:pic>
        <p:nvPicPr>
          <p:cNvPr id="1280" name="Google Shape;1280;p166"/>
          <p:cNvPicPr preferRelativeResize="0"/>
          <p:nvPr/>
        </p:nvPicPr>
        <p:blipFill rotWithShape="1">
          <a:blip r:embed="rId17">
            <a:alphaModFix/>
          </a:blip>
          <a:srcRect/>
          <a:stretch/>
        </p:blipFill>
        <p:spPr>
          <a:xfrm>
            <a:off x="9117241" y="5364480"/>
            <a:ext cx="203147" cy="243776"/>
          </a:xfrm>
          <a:prstGeom prst="rect">
            <a:avLst/>
          </a:prstGeom>
          <a:noFill/>
          <a:ln>
            <a:noFill/>
          </a:ln>
        </p:spPr>
      </p:pic>
      <p:pic>
        <p:nvPicPr>
          <p:cNvPr id="1281" name="Google Shape;1281;p166"/>
          <p:cNvPicPr preferRelativeResize="0"/>
          <p:nvPr/>
        </p:nvPicPr>
        <p:blipFill rotWithShape="1">
          <a:blip r:embed="rId18">
            <a:alphaModFix/>
          </a:blip>
          <a:srcRect/>
          <a:stretch/>
        </p:blipFill>
        <p:spPr>
          <a:xfrm>
            <a:off x="9117241" y="3608832"/>
            <a:ext cx="211273" cy="243776"/>
          </a:xfrm>
          <a:prstGeom prst="rect">
            <a:avLst/>
          </a:prstGeom>
          <a:noFill/>
          <a:ln>
            <a:noFill/>
          </a:ln>
        </p:spPr>
      </p:pic>
      <p:sp>
        <p:nvSpPr>
          <p:cNvPr id="1282" name="Google Shape;1282;p166"/>
          <p:cNvSpPr txBox="1"/>
          <p:nvPr/>
        </p:nvSpPr>
        <p:spPr>
          <a:xfrm>
            <a:off x="9361018" y="3649472"/>
            <a:ext cx="1733400" cy="182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es-MX" sz="1100">
                <a:solidFill>
                  <a:srgbClr val="59575C"/>
                </a:solidFill>
                <a:latin typeface="Salesforce Sans"/>
                <a:ea typeface="Salesforce Sans"/>
                <a:cs typeface="Salesforce Sans"/>
                <a:sym typeface="Salesforce Sans"/>
              </a:rPr>
              <a:t>Government Cloud</a:t>
            </a:r>
          </a:p>
        </p:txBody>
      </p:sp>
      <p:pic>
        <p:nvPicPr>
          <p:cNvPr id="1283" name="Google Shape;1283;p166"/>
          <p:cNvPicPr preferRelativeResize="0"/>
          <p:nvPr/>
        </p:nvPicPr>
        <p:blipFill rotWithShape="1">
          <a:blip r:embed="rId19">
            <a:alphaModFix/>
          </a:blip>
          <a:srcRect/>
          <a:stretch/>
        </p:blipFill>
        <p:spPr>
          <a:xfrm>
            <a:off x="9117241" y="3169981"/>
            <a:ext cx="227524" cy="243840"/>
          </a:xfrm>
          <a:prstGeom prst="rect">
            <a:avLst/>
          </a:prstGeom>
          <a:noFill/>
          <a:ln>
            <a:noFill/>
          </a:ln>
        </p:spPr>
      </p:pic>
      <p:sp>
        <p:nvSpPr>
          <p:cNvPr id="1284" name="Google Shape;1284;p166"/>
          <p:cNvSpPr txBox="1"/>
          <p:nvPr/>
        </p:nvSpPr>
        <p:spPr>
          <a:xfrm>
            <a:off x="9361018" y="3108960"/>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es-MX" sz="1100">
                <a:solidFill>
                  <a:srgbClr val="59575C"/>
                </a:solidFill>
                <a:latin typeface="Salesforce Sans"/>
                <a:ea typeface="Salesforce Sans"/>
                <a:cs typeface="Salesforce Sans"/>
                <a:sym typeface="Salesforce Sans"/>
              </a:rPr>
              <a:t>Financial Services Cloud</a:t>
            </a:r>
          </a:p>
        </p:txBody>
      </p:sp>
      <p:pic>
        <p:nvPicPr>
          <p:cNvPr id="1285" name="Google Shape;1285;p166"/>
          <p:cNvPicPr preferRelativeResize="0"/>
          <p:nvPr/>
        </p:nvPicPr>
        <p:blipFill rotWithShape="1">
          <a:blip r:embed="rId20">
            <a:alphaModFix/>
          </a:blip>
          <a:srcRect/>
          <a:stretch/>
        </p:blipFill>
        <p:spPr>
          <a:xfrm>
            <a:off x="9080675" y="4047744"/>
            <a:ext cx="284406" cy="243776"/>
          </a:xfrm>
          <a:prstGeom prst="rect">
            <a:avLst/>
          </a:prstGeom>
          <a:noFill/>
          <a:ln>
            <a:noFill/>
          </a:ln>
        </p:spPr>
      </p:pic>
      <p:sp>
        <p:nvSpPr>
          <p:cNvPr id="1286" name="Google Shape;1286;p166"/>
          <p:cNvSpPr txBox="1"/>
          <p:nvPr/>
        </p:nvSpPr>
        <p:spPr>
          <a:xfrm>
            <a:off x="9361018" y="4084320"/>
            <a:ext cx="1392300" cy="182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es-MX" sz="1100">
                <a:solidFill>
                  <a:srgbClr val="59575C"/>
                </a:solidFill>
                <a:latin typeface="Salesforce Sans"/>
                <a:ea typeface="Salesforce Sans"/>
                <a:cs typeface="Salesforce Sans"/>
                <a:sym typeface="Salesforce Sans"/>
              </a:rPr>
              <a:t>Health Cloud</a:t>
            </a:r>
          </a:p>
        </p:txBody>
      </p:sp>
      <p:sp>
        <p:nvSpPr>
          <p:cNvPr id="1287" name="Google Shape;1287;p166"/>
          <p:cNvSpPr txBox="1"/>
          <p:nvPr/>
        </p:nvSpPr>
        <p:spPr>
          <a:xfrm>
            <a:off x="9361018" y="4909312"/>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es-MX" sz="1100">
                <a:solidFill>
                  <a:srgbClr val="59575C"/>
                </a:solidFill>
                <a:latin typeface="Salesforce Sans"/>
                <a:ea typeface="Salesforce Sans"/>
                <a:cs typeface="Salesforce Sans"/>
                <a:sym typeface="Salesforce Sans"/>
              </a:rPr>
              <a:t>Nonprofit Cloud</a:t>
            </a:r>
          </a:p>
        </p:txBody>
      </p:sp>
      <p:pic>
        <p:nvPicPr>
          <p:cNvPr id="1288" name="Google Shape;1288;p166"/>
          <p:cNvPicPr preferRelativeResize="0"/>
          <p:nvPr/>
        </p:nvPicPr>
        <p:blipFill rotWithShape="1">
          <a:blip r:embed="rId17">
            <a:alphaModFix/>
          </a:blip>
          <a:srcRect/>
          <a:stretch/>
        </p:blipFill>
        <p:spPr>
          <a:xfrm>
            <a:off x="9117241" y="4925568"/>
            <a:ext cx="203147" cy="243776"/>
          </a:xfrm>
          <a:prstGeom prst="rect">
            <a:avLst/>
          </a:prstGeom>
          <a:noFill/>
          <a:ln>
            <a:noFill/>
          </a:ln>
        </p:spPr>
      </p:pic>
      <p:sp>
        <p:nvSpPr>
          <p:cNvPr id="1289" name="Google Shape;1289;p166"/>
          <p:cNvSpPr txBox="1"/>
          <p:nvPr/>
        </p:nvSpPr>
        <p:spPr>
          <a:xfrm>
            <a:off x="9361018" y="2670048"/>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es-MX" sz="1100">
                <a:solidFill>
                  <a:srgbClr val="59575C"/>
                </a:solidFill>
                <a:latin typeface="Salesforce Sans"/>
                <a:ea typeface="Salesforce Sans"/>
                <a:cs typeface="Salesforce Sans"/>
                <a:sym typeface="Salesforce Sans"/>
              </a:rPr>
              <a:t>Education Cloud</a:t>
            </a:r>
          </a:p>
        </p:txBody>
      </p:sp>
      <p:pic>
        <p:nvPicPr>
          <p:cNvPr id="1290" name="Google Shape;1290;p166"/>
          <p:cNvPicPr preferRelativeResize="0"/>
          <p:nvPr/>
        </p:nvPicPr>
        <p:blipFill rotWithShape="1">
          <a:blip r:embed="rId17">
            <a:alphaModFix/>
          </a:blip>
          <a:srcRect/>
          <a:stretch/>
        </p:blipFill>
        <p:spPr>
          <a:xfrm>
            <a:off x="9117241" y="2731008"/>
            <a:ext cx="203147" cy="243776"/>
          </a:xfrm>
          <a:prstGeom prst="rect">
            <a:avLst/>
          </a:prstGeom>
          <a:noFill/>
          <a:ln>
            <a:noFill/>
          </a:ln>
        </p:spPr>
      </p:pic>
      <p:pic>
        <p:nvPicPr>
          <p:cNvPr id="2050" name="Picture 2">
            <a:extLst>
              <a:ext uri="{FF2B5EF4-FFF2-40B4-BE49-F238E27FC236}">
                <a16:creationId xmlns:a16="http://schemas.microsoft.com/office/drawing/2014/main" id="{E0913E4E-B41F-0D41-89B4-BF6DA48BE295}"/>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513159" y="2939581"/>
            <a:ext cx="365760" cy="365760"/>
          </a:xfrm>
          <a:prstGeom prst="rect">
            <a:avLst/>
          </a:prstGeom>
          <a:noFill/>
          <a:extLst>
            <a:ext uri="{909E8E84-426E-40DD-AFC4-6F175D3DCCD1}">
              <a14:hiddenFill xmlns:a14="http://schemas.microsoft.com/office/drawing/2010/main">
                <a:solidFill>
                  <a:srgbClr val="FFFFFF"/>
                </a:solidFill>
              </a14:hiddenFill>
            </a:ext>
          </a:extLst>
        </p:spPr>
      </p:pic>
      <p:sp>
        <p:nvSpPr>
          <p:cNvPr id="60" name="Google Shape;1270;p166">
            <a:extLst>
              <a:ext uri="{FF2B5EF4-FFF2-40B4-BE49-F238E27FC236}">
                <a16:creationId xmlns:a16="http://schemas.microsoft.com/office/drawing/2014/main" id="{2AC3359F-644C-4549-8809-F6060A2D9D41}"/>
              </a:ext>
            </a:extLst>
          </p:cNvPr>
          <p:cNvSpPr txBox="1"/>
          <p:nvPr/>
        </p:nvSpPr>
        <p:spPr>
          <a:xfrm>
            <a:off x="3867270" y="3051771"/>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s-MX" sz="1200">
                <a:solidFill>
                  <a:schemeClr val="accent2"/>
                </a:solidFill>
                <a:latin typeface="Salesforce Sans"/>
                <a:ea typeface="Salesforce Sans"/>
                <a:cs typeface="Salesforce Sans"/>
                <a:sym typeface="Salesforce Sans"/>
              </a:rPr>
              <a:t>Heroku</a:t>
            </a:r>
          </a:p>
        </p:txBody>
      </p:sp>
      <p:sp>
        <p:nvSpPr>
          <p:cNvPr id="61" name="Google Shape;1250;p166">
            <a:extLst>
              <a:ext uri="{FF2B5EF4-FFF2-40B4-BE49-F238E27FC236}">
                <a16:creationId xmlns:a16="http://schemas.microsoft.com/office/drawing/2014/main" id="{81FD4E4A-D0B8-4C48-867A-91F4D8701B0A}"/>
              </a:ext>
            </a:extLst>
          </p:cNvPr>
          <p:cNvSpPr txBox="1"/>
          <p:nvPr/>
        </p:nvSpPr>
        <p:spPr>
          <a:xfrm>
            <a:off x="6603869" y="4314100"/>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es-MX" sz="1200">
                <a:solidFill>
                  <a:schemeClr val="accent2"/>
                </a:solidFill>
                <a:latin typeface="Salesforce Sans"/>
                <a:ea typeface="Salesforce Sans"/>
                <a:cs typeface="Salesforce Sans"/>
                <a:sym typeface="Salesforce Sans"/>
              </a:rPr>
              <a:t>Social Studio</a:t>
            </a:r>
          </a:p>
        </p:txBody>
      </p:sp>
      <p:pic>
        <p:nvPicPr>
          <p:cNvPr id="62" name="Google Shape;1251;p166">
            <a:extLst>
              <a:ext uri="{FF2B5EF4-FFF2-40B4-BE49-F238E27FC236}">
                <a16:creationId xmlns:a16="http://schemas.microsoft.com/office/drawing/2014/main" id="{A7B1666E-02E1-8848-A9DB-06C81D42C7A4}"/>
              </a:ext>
            </a:extLst>
          </p:cNvPr>
          <p:cNvPicPr preferRelativeResize="0"/>
          <p:nvPr/>
        </p:nvPicPr>
        <p:blipFill rotWithShape="1">
          <a:blip r:embed="rId6">
            <a:alphaModFix/>
          </a:blip>
          <a:srcRect/>
          <a:stretch/>
        </p:blipFill>
        <p:spPr>
          <a:xfrm>
            <a:off x="6238205" y="4222630"/>
            <a:ext cx="365665" cy="365665"/>
          </a:xfrm>
          <a:prstGeom prst="rect">
            <a:avLst/>
          </a:prstGeom>
          <a:noFill/>
          <a:ln>
            <a:noFill/>
          </a:ln>
        </p:spPr>
      </p:pic>
    </p:spTree>
    <p:extLst>
      <p:ext uri="{BB962C8B-B14F-4D97-AF65-F5344CB8AC3E}">
        <p14:creationId xmlns:p14="http://schemas.microsoft.com/office/powerpoint/2010/main" val="166550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144;p157">
            <a:extLst>
              <a:ext uri="{FF2B5EF4-FFF2-40B4-BE49-F238E27FC236}">
                <a16:creationId xmlns:a16="http://schemas.microsoft.com/office/drawing/2014/main" id="{6AC90CCC-1D63-7E44-BC0E-7F7FF63A74BD}"/>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lvl="0">
              <a:lnSpc>
                <a:spcPct val="95000"/>
              </a:lnSpc>
            </a:pPr>
            <a:r>
              <a:rPr lang="es-MX" sz="3100" b="1" dirty="0">
                <a:solidFill>
                  <a:srgbClr val="205CA0"/>
                </a:solidFill>
                <a:latin typeface="Salesforce Sans"/>
              </a:rPr>
              <a:t>Métodos de verificación sólidos para MFA</a:t>
            </a:r>
            <a:r>
              <a:rPr lang="en-IE" sz="3100" b="1" dirty="0">
                <a:solidFill>
                  <a:srgbClr val="205CA0"/>
                </a:solidFill>
                <a:latin typeface="Salesforce Sans"/>
              </a:rPr>
              <a:t> </a:t>
            </a:r>
            <a:endParaRPr sz="3100" b="1" dirty="0">
              <a:solidFill>
                <a:srgbClr val="205CA0"/>
              </a:solidFill>
              <a:latin typeface="Salesforce Sans"/>
              <a:sym typeface="Salesforce Sans"/>
            </a:endParaRPr>
          </a:p>
        </p:txBody>
      </p:sp>
      <p:sp>
        <p:nvSpPr>
          <p:cNvPr id="8" name="Google Shape;1145;p157">
            <a:extLst>
              <a:ext uri="{FF2B5EF4-FFF2-40B4-BE49-F238E27FC236}">
                <a16:creationId xmlns:a16="http://schemas.microsoft.com/office/drawing/2014/main" id="{00B34036-1077-9546-92F3-49A7D4ED1D6F}"/>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lvl="0">
              <a:spcAft>
                <a:spcPts val="300"/>
              </a:spcAft>
            </a:pPr>
            <a:r>
              <a:rPr lang="es-MX" sz="2300" dirty="0">
                <a:solidFill>
                  <a:srgbClr val="205CA0"/>
                </a:solidFill>
                <a:latin typeface="Salesforce Sans"/>
              </a:rPr>
              <a:t>Salesforce admite estos tipos de métodos de verificación</a:t>
            </a:r>
            <a:r>
              <a:rPr lang="en-IE" sz="2300" dirty="0">
                <a:solidFill>
                  <a:srgbClr val="205CA0"/>
                </a:solidFill>
                <a:latin typeface="Salesforce Sans"/>
              </a:rPr>
              <a:t> </a:t>
            </a:r>
            <a:endParaRPr sz="2300" dirty="0">
              <a:solidFill>
                <a:srgbClr val="205CA0"/>
              </a:solidFill>
              <a:latin typeface="Salesforce Sans"/>
              <a:sym typeface="Salesforce Sans"/>
            </a:endParaRPr>
          </a:p>
        </p:txBody>
      </p:sp>
      <p:sp>
        <p:nvSpPr>
          <p:cNvPr id="30" name="Google Shape;1150;p157">
            <a:extLst>
              <a:ext uri="{FF2B5EF4-FFF2-40B4-BE49-F238E27FC236}">
                <a16:creationId xmlns:a16="http://schemas.microsoft.com/office/drawing/2014/main" id="{41F8C669-5739-2840-806B-9B1936E9B799}"/>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31" name="Google Shape;1150;p157">
            <a:extLst>
              <a:ext uri="{FF2B5EF4-FFF2-40B4-BE49-F238E27FC236}">
                <a16:creationId xmlns:a16="http://schemas.microsoft.com/office/drawing/2014/main" id="{4B7C5ACF-BC0F-664D-B7E7-FAE71F62E4BF}"/>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grpSp>
        <p:nvGrpSpPr>
          <p:cNvPr id="34" name="Google Shape;1165;p157">
            <a:extLst>
              <a:ext uri="{FF2B5EF4-FFF2-40B4-BE49-F238E27FC236}">
                <a16:creationId xmlns:a16="http://schemas.microsoft.com/office/drawing/2014/main" id="{B4A628A7-1FF0-F54B-8033-F67DC3436704}"/>
              </a:ext>
            </a:extLst>
          </p:cNvPr>
          <p:cNvGrpSpPr/>
          <p:nvPr/>
        </p:nvGrpSpPr>
        <p:grpSpPr>
          <a:xfrm>
            <a:off x="9242224" y="2705422"/>
            <a:ext cx="2742617" cy="2743226"/>
            <a:chOff x="7009601" y="2029117"/>
            <a:chExt cx="2057477" cy="2057471"/>
          </a:xfrm>
        </p:grpSpPr>
        <p:sp>
          <p:nvSpPr>
            <p:cNvPr id="35" name="Google Shape;1166;p157">
              <a:extLst>
                <a:ext uri="{FF2B5EF4-FFF2-40B4-BE49-F238E27FC236}">
                  <a16:creationId xmlns:a16="http://schemas.microsoft.com/office/drawing/2014/main" id="{B5988FF0-8740-3946-8848-7E105FC6F75E}"/>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pic>
          <p:nvPicPr>
            <p:cNvPr id="36" name="Google Shape;1167;p157">
              <a:extLst>
                <a:ext uri="{FF2B5EF4-FFF2-40B4-BE49-F238E27FC236}">
                  <a16:creationId xmlns:a16="http://schemas.microsoft.com/office/drawing/2014/main" id="{CCAE8276-50F2-684A-9C36-2E0455A9D10F}"/>
                </a:ext>
              </a:extLst>
            </p:cNvPr>
            <p:cNvPicPr preferRelativeResize="0"/>
            <p:nvPr/>
          </p:nvPicPr>
          <p:blipFill rotWithShape="1">
            <a:blip r:embed="rId3">
              <a:alphaModFix/>
            </a:blip>
            <a:srcRect/>
            <a:stretch/>
          </p:blipFill>
          <p:spPr>
            <a:xfrm>
              <a:off x="7009601" y="2029117"/>
              <a:ext cx="2057477" cy="2057471"/>
            </a:xfrm>
            <a:prstGeom prst="rect">
              <a:avLst/>
            </a:prstGeom>
            <a:noFill/>
            <a:ln>
              <a:noFill/>
            </a:ln>
          </p:spPr>
        </p:pic>
        <p:sp>
          <p:nvSpPr>
            <p:cNvPr id="37" name="Google Shape;1168;p157">
              <a:extLst>
                <a:ext uri="{FF2B5EF4-FFF2-40B4-BE49-F238E27FC236}">
                  <a16:creationId xmlns:a16="http://schemas.microsoft.com/office/drawing/2014/main" id="{3DAF9DA7-2990-DF41-93B9-5A51EE766AB5}"/>
                </a:ext>
              </a:extLst>
            </p:cNvPr>
            <p:cNvSpPr txBox="1"/>
            <p:nvPr/>
          </p:nvSpPr>
          <p:spPr>
            <a:xfrm>
              <a:off x="7255787" y="2688336"/>
              <a:ext cx="1565100" cy="749808"/>
            </a:xfrm>
            <a:prstGeom prst="rect">
              <a:avLst/>
            </a:prstGeom>
            <a:noFill/>
            <a:ln>
              <a:noFill/>
            </a:ln>
          </p:spPr>
          <p:txBody>
            <a:bodyPr spcFirstLastPara="1" wrap="square" lIns="0" tIns="0" rIns="0" bIns="0" anchor="t" anchorCtr="0">
              <a:noAutofit/>
            </a:bodyPr>
            <a:lstStyle/>
            <a:p>
              <a:pPr lvl="0" algn="ctr">
                <a:buClr>
                  <a:srgbClr val="FFFFFF"/>
                </a:buClr>
                <a:buSzPts val="2400"/>
              </a:pPr>
              <a:r>
                <a:rPr lang="es-MX" sz="1300" dirty="0">
                  <a:solidFill>
                    <a:srgbClr val="FFFFFF"/>
                  </a:solidFill>
                  <a:latin typeface="Salesforce Sans"/>
                </a:rPr>
                <a:t>Verificación por SMS (Texto)</a:t>
              </a:r>
              <a:r>
                <a:rPr lang="en-IE" sz="1300" dirty="0">
                  <a:solidFill>
                    <a:srgbClr val="FFFFFF"/>
                  </a:solidFill>
                  <a:latin typeface="Salesforce Sans"/>
                </a:rPr>
                <a:t> </a:t>
              </a:r>
            </a:p>
            <a:p>
              <a:pPr lvl="0" algn="ctr">
                <a:buClr>
                  <a:srgbClr val="FFFFFF"/>
                </a:buClr>
                <a:buSzPts val="2400"/>
              </a:pPr>
              <a:r>
                <a:rPr lang="es-MX" sz="1300" dirty="0">
                  <a:solidFill>
                    <a:srgbClr val="FFFFFF"/>
                  </a:solidFill>
                  <a:latin typeface="Salesforce Sans"/>
                </a:rPr>
                <a:t>Verificación por llamada telefónica</a:t>
              </a:r>
              <a:r>
                <a:rPr lang="en-IE" sz="1300" dirty="0">
                  <a:solidFill>
                    <a:srgbClr val="FFFFFF"/>
                  </a:solidFill>
                  <a:latin typeface="Salesforce Sans"/>
                </a:rPr>
                <a:t> </a:t>
              </a:r>
            </a:p>
            <a:p>
              <a:pPr lvl="0" algn="ctr">
                <a:buClr>
                  <a:srgbClr val="FFFFFF"/>
                </a:buClr>
                <a:buSzPts val="2400"/>
              </a:pPr>
              <a:r>
                <a:rPr lang="es-MX" sz="1300" dirty="0">
                  <a:solidFill>
                    <a:srgbClr val="FFFFFF"/>
                  </a:solidFill>
                  <a:latin typeface="Salesforce Sans"/>
                </a:rPr>
                <a:t>Verificación por email</a:t>
              </a:r>
              <a:endParaRPr sz="1300" dirty="0">
                <a:solidFill>
                  <a:srgbClr val="FFFFFF"/>
                </a:solidFill>
                <a:latin typeface="Salesforce Sans"/>
              </a:endParaRPr>
            </a:p>
          </p:txBody>
        </p:sp>
        <p:sp>
          <p:nvSpPr>
            <p:cNvPr id="38" name="Google Shape;1169;p157">
              <a:extLst>
                <a:ext uri="{FF2B5EF4-FFF2-40B4-BE49-F238E27FC236}">
                  <a16:creationId xmlns:a16="http://schemas.microsoft.com/office/drawing/2014/main" id="{4BF94FE8-F6BC-2641-9403-EABFBE331AAC}"/>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lvl="0" algn="ctr">
                <a:buClr>
                  <a:srgbClr val="FFFFFF"/>
                </a:buClr>
                <a:buSzPts val="8800"/>
              </a:pPr>
              <a:r>
                <a:rPr lang="en-US" sz="1600" b="1" dirty="0">
                  <a:solidFill>
                    <a:srgbClr val="FFFFFF"/>
                  </a:solidFill>
                  <a:latin typeface="Salesforce Sans"/>
                  <a:sym typeface="Salesforce Sans"/>
                </a:rPr>
                <a:t> </a:t>
              </a:r>
              <a:r>
                <a:rPr lang="es-MX" sz="1600" b="1" dirty="0">
                  <a:solidFill>
                    <a:srgbClr val="FFFFFF"/>
                  </a:solidFill>
                  <a:latin typeface="Salesforce Sans"/>
                </a:rPr>
                <a:t>No compatible</a:t>
              </a:r>
              <a:r>
                <a:rPr lang="pt-BR" sz="1600" b="1" dirty="0">
                  <a:solidFill>
                    <a:srgbClr val="FFFFFF"/>
                  </a:solidFill>
                  <a:latin typeface="Salesforce Sans"/>
                </a:rPr>
                <a:t> </a:t>
              </a:r>
              <a:endParaRPr sz="1600" b="1" dirty="0">
                <a:solidFill>
                  <a:srgbClr val="FFFFFF"/>
                </a:solidFill>
                <a:latin typeface="Salesforce Sans"/>
              </a:endParaRPr>
            </a:p>
          </p:txBody>
        </p:sp>
        <p:pic>
          <p:nvPicPr>
            <p:cNvPr id="39" name="Google Shape;1170;p157">
              <a:extLst>
                <a:ext uri="{FF2B5EF4-FFF2-40B4-BE49-F238E27FC236}">
                  <a16:creationId xmlns:a16="http://schemas.microsoft.com/office/drawing/2014/main" id="{CFFD11AC-813D-2D41-BA0C-6B7024AF2632}"/>
                </a:ext>
              </a:extLst>
            </p:cNvPr>
            <p:cNvPicPr preferRelativeResize="0"/>
            <p:nvPr/>
          </p:nvPicPr>
          <p:blipFill rotWithShape="1">
            <a:blip r:embed="rId4">
              <a:alphaModFix/>
            </a:blip>
            <a:srcRect/>
            <a:stretch/>
          </p:blipFill>
          <p:spPr>
            <a:xfrm>
              <a:off x="7731449" y="3466800"/>
              <a:ext cx="229670" cy="382325"/>
            </a:xfrm>
            <a:prstGeom prst="rect">
              <a:avLst/>
            </a:prstGeom>
            <a:noFill/>
            <a:ln>
              <a:noFill/>
            </a:ln>
          </p:spPr>
        </p:pic>
        <p:pic>
          <p:nvPicPr>
            <p:cNvPr id="40" name="Google Shape;1171;p157">
              <a:extLst>
                <a:ext uri="{FF2B5EF4-FFF2-40B4-BE49-F238E27FC236}">
                  <a16:creationId xmlns:a16="http://schemas.microsoft.com/office/drawing/2014/main" id="{97AABFEA-2F29-6D46-993C-5C021001C707}"/>
                </a:ext>
              </a:extLst>
            </p:cNvPr>
            <p:cNvPicPr preferRelativeResize="0"/>
            <p:nvPr/>
          </p:nvPicPr>
          <p:blipFill>
            <a:blip r:embed="rId5">
              <a:alphaModFix/>
            </a:blip>
            <a:stretch>
              <a:fillRect/>
            </a:stretch>
          </p:blipFill>
          <p:spPr>
            <a:xfrm>
              <a:off x="8068175" y="3500063"/>
              <a:ext cx="318000" cy="315795"/>
            </a:xfrm>
            <a:prstGeom prst="rect">
              <a:avLst/>
            </a:prstGeom>
            <a:noFill/>
            <a:ln>
              <a:noFill/>
            </a:ln>
          </p:spPr>
        </p:pic>
        <p:sp>
          <p:nvSpPr>
            <p:cNvPr id="41" name="Google Shape;1172;p157">
              <a:extLst>
                <a:ext uri="{FF2B5EF4-FFF2-40B4-BE49-F238E27FC236}">
                  <a16:creationId xmlns:a16="http://schemas.microsoft.com/office/drawing/2014/main" id="{399E649D-576C-A741-AC86-7FB334C41F2B}"/>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sp>
          <p:nvSpPr>
            <p:cNvPr id="42" name="Google Shape;1173;p157">
              <a:extLst>
                <a:ext uri="{FF2B5EF4-FFF2-40B4-BE49-F238E27FC236}">
                  <a16:creationId xmlns:a16="http://schemas.microsoft.com/office/drawing/2014/main" id="{7D20987B-1CE3-2345-B91B-967B9512BC3F}"/>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grpSp>
      <p:sp>
        <p:nvSpPr>
          <p:cNvPr id="43" name="Google Shape;1150;p157">
            <a:extLst>
              <a:ext uri="{FF2B5EF4-FFF2-40B4-BE49-F238E27FC236}">
                <a16:creationId xmlns:a16="http://schemas.microsoft.com/office/drawing/2014/main" id="{1C3B09A3-EB35-7949-8C96-6F5143BE415E}"/>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44" name="Google Shape;1150;p157">
            <a:extLst>
              <a:ext uri="{FF2B5EF4-FFF2-40B4-BE49-F238E27FC236}">
                <a16:creationId xmlns:a16="http://schemas.microsoft.com/office/drawing/2014/main" id="{87038839-8699-2640-8E2A-5B512E9E57C0}"/>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pic>
        <p:nvPicPr>
          <p:cNvPr id="45" name="Google Shape;1164;p157">
            <a:extLst>
              <a:ext uri="{FF2B5EF4-FFF2-40B4-BE49-F238E27FC236}">
                <a16:creationId xmlns:a16="http://schemas.microsoft.com/office/drawing/2014/main" id="{29D78344-D16C-BF41-8AB3-03AF0C52353E}"/>
              </a:ext>
            </a:extLst>
          </p:cNvPr>
          <p:cNvPicPr preferRelativeResize="0">
            <a:picLocks noChangeAspect="1"/>
          </p:cNvPicPr>
          <p:nvPr/>
        </p:nvPicPr>
        <p:blipFill>
          <a:blip r:embed="rId6">
            <a:alphaModFix/>
          </a:blip>
          <a:stretch>
            <a:fillRect/>
          </a:stretch>
        </p:blipFill>
        <p:spPr>
          <a:xfrm>
            <a:off x="2444633" y="1793207"/>
            <a:ext cx="343879" cy="457200"/>
          </a:xfrm>
          <a:prstGeom prst="rect">
            <a:avLst/>
          </a:prstGeom>
          <a:noFill/>
          <a:ln>
            <a:noFill/>
          </a:ln>
        </p:spPr>
      </p:pic>
      <p:sp>
        <p:nvSpPr>
          <p:cNvPr id="46" name="Google Shape;1156;p157">
            <a:extLst>
              <a:ext uri="{FF2B5EF4-FFF2-40B4-BE49-F238E27FC236}">
                <a16:creationId xmlns:a16="http://schemas.microsoft.com/office/drawing/2014/main" id="{F96A36A0-9546-BB45-9B4B-2C1C57F620C8}"/>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lvl="0" indent="-133350" algn="ctr">
              <a:lnSpc>
                <a:spcPct val="90000"/>
              </a:lnSpc>
              <a:buClr>
                <a:srgbClr val="FFFFFF"/>
              </a:buClr>
              <a:buSzPts val="2100"/>
              <a:buFont typeface="Salesforce Sans"/>
              <a:buChar char="​"/>
            </a:pPr>
            <a:r>
              <a:rPr lang="es-MX" sz="2000" dirty="0">
                <a:solidFill>
                  <a:srgbClr val="FFFFFF"/>
                </a:solidFill>
                <a:latin typeface="Salesforce Sans"/>
              </a:rPr>
              <a:t>Aplicación móvil Salesforce Authenticator</a:t>
            </a:r>
            <a:r>
              <a:rPr lang="en-IE" sz="2000" dirty="0">
                <a:solidFill>
                  <a:srgbClr val="FFFFFF"/>
                </a:solidFill>
                <a:latin typeface="Salesforce Sans"/>
              </a:rPr>
              <a:t> </a:t>
            </a:r>
            <a:endParaRPr sz="2000" dirty="0">
              <a:solidFill>
                <a:srgbClr val="FFFFFF"/>
              </a:solidFill>
              <a:latin typeface="Salesforce Sans"/>
              <a:sym typeface="Salesforce Sans"/>
            </a:endParaRPr>
          </a:p>
        </p:txBody>
      </p:sp>
      <p:sp>
        <p:nvSpPr>
          <p:cNvPr id="47" name="Google Shape;1160;p157">
            <a:extLst>
              <a:ext uri="{FF2B5EF4-FFF2-40B4-BE49-F238E27FC236}">
                <a16:creationId xmlns:a16="http://schemas.microsoft.com/office/drawing/2014/main" id="{160AE836-FEE3-2C4F-8018-3CEB9E5693F8}"/>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lvl="0" indent="-82550" algn="ctr">
              <a:lnSpc>
                <a:spcPct val="105000"/>
              </a:lnSpc>
              <a:buClr>
                <a:srgbClr val="FFFFFF"/>
              </a:buClr>
              <a:buSzPts val="1300"/>
              <a:buFont typeface="Salesforce Sans"/>
              <a:buChar char="​"/>
            </a:pPr>
            <a:r>
              <a:rPr lang="es-MX" sz="1100" dirty="0">
                <a:solidFill>
                  <a:srgbClr val="FFFFFF"/>
                </a:solidFill>
                <a:latin typeface="Salesforce Sans"/>
              </a:rPr>
              <a:t>Autenticación rápida y gratuita</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u="sng" dirty="0">
                <a:solidFill>
                  <a:srgbClr val="FFFFFF"/>
                </a:solidFill>
                <a:latin typeface="Salesforce Sans"/>
                <a:ea typeface="Salesforce Sans"/>
                <a:cs typeface="Salesforce Sans"/>
                <a:sym typeface="Salesforce Sans"/>
                <a:hlinkClick r:id="rId7">
                  <a:extLst>
                    <a:ext uri="{A12FA001-AC4F-418D-AE19-62706E023703}">
                      <ahyp:hlinkClr xmlns:ahyp="http://schemas.microsoft.com/office/drawing/2018/hyperlinkcolor" val="tx"/>
                    </a:ext>
                  </a:extLst>
                </a:hlinkClick>
              </a:rPr>
              <a:t>sfdc.co/IntrotoAuthenticator</a:t>
            </a:r>
            <a:endParaRPr sz="1100" dirty="0">
              <a:solidFill>
                <a:srgbClr val="FFFFFF"/>
              </a:solidFill>
              <a:latin typeface="Salesforce Sans"/>
              <a:ea typeface="Salesforce Sans"/>
              <a:cs typeface="Salesforce Sans"/>
              <a:sym typeface="Salesforce Sans"/>
            </a:endParaRPr>
          </a:p>
        </p:txBody>
      </p:sp>
      <p:sp>
        <p:nvSpPr>
          <p:cNvPr id="49" name="Google Shape;1158;p157">
            <a:extLst>
              <a:ext uri="{FF2B5EF4-FFF2-40B4-BE49-F238E27FC236}">
                <a16:creationId xmlns:a16="http://schemas.microsoft.com/office/drawing/2014/main" id="{427F2D11-40EB-B546-9CAB-93E18561F704}"/>
              </a:ext>
            </a:extLst>
          </p:cNvPr>
          <p:cNvSpPr txBox="1"/>
          <p:nvPr/>
        </p:nvSpPr>
        <p:spPr>
          <a:xfrm>
            <a:off x="4862703" y="2392276"/>
            <a:ext cx="4090146" cy="587771"/>
          </a:xfrm>
          <a:prstGeom prst="rect">
            <a:avLst/>
          </a:prstGeom>
          <a:noFill/>
          <a:ln>
            <a:noFill/>
          </a:ln>
        </p:spPr>
        <p:txBody>
          <a:bodyPr spcFirstLastPara="1" wrap="square" lIns="0" tIns="0" rIns="0" bIns="0" anchor="t" anchorCtr="0">
            <a:noAutofit/>
          </a:bodyPr>
          <a:lstStyle/>
          <a:p>
            <a:pPr lvl="0" algn="ctr">
              <a:lnSpc>
                <a:spcPct val="90000"/>
              </a:lnSpc>
              <a:buClr>
                <a:srgbClr val="FFFFFF"/>
              </a:buClr>
              <a:buSzPts val="2100"/>
            </a:pPr>
            <a:r>
              <a:rPr lang="es-MX" sz="2000" dirty="0">
                <a:solidFill>
                  <a:srgbClr val="FFFFFF"/>
                </a:solidFill>
                <a:latin typeface="Salesforce Sans"/>
              </a:rPr>
              <a:t>Aplicaciones de autenticador externas</a:t>
            </a:r>
            <a:r>
              <a:rPr lang="en-IE" sz="2000" dirty="0">
                <a:solidFill>
                  <a:srgbClr val="FFFFFF"/>
                </a:solidFill>
                <a:latin typeface="Salesforce Sans"/>
              </a:rPr>
              <a:t> </a:t>
            </a:r>
            <a:endParaRPr sz="2000" dirty="0">
              <a:solidFill>
                <a:srgbClr val="FFFFFF"/>
              </a:solidFill>
              <a:latin typeface="Salesforce Sans"/>
              <a:sym typeface="Salesforce Sans"/>
            </a:endParaRPr>
          </a:p>
        </p:txBody>
      </p:sp>
      <p:sp>
        <p:nvSpPr>
          <p:cNvPr id="50" name="Google Shape;1161;p157">
            <a:extLst>
              <a:ext uri="{FF2B5EF4-FFF2-40B4-BE49-F238E27FC236}">
                <a16:creationId xmlns:a16="http://schemas.microsoft.com/office/drawing/2014/main" id="{AB3031F0-79B9-BE43-A58D-69C38E27AE86}"/>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Como:</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Google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Microsoft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Authy</a:t>
            </a:r>
            <a:endParaRPr sz="1100" dirty="0"/>
          </a:p>
        </p:txBody>
      </p:sp>
      <p:pic>
        <p:nvPicPr>
          <p:cNvPr id="51" name="Google Shape;1163;p157">
            <a:extLst>
              <a:ext uri="{FF2B5EF4-FFF2-40B4-BE49-F238E27FC236}">
                <a16:creationId xmlns:a16="http://schemas.microsoft.com/office/drawing/2014/main" id="{B1FEA2A2-21E1-9D43-8B04-F6FC34F8AC84}"/>
              </a:ext>
            </a:extLst>
          </p:cNvPr>
          <p:cNvPicPr preferRelativeResize="0"/>
          <p:nvPr/>
        </p:nvPicPr>
        <p:blipFill>
          <a:blip r:embed="rId8">
            <a:alphaModFix/>
          </a:blip>
          <a:stretch>
            <a:fillRect/>
          </a:stretch>
        </p:blipFill>
        <p:spPr>
          <a:xfrm>
            <a:off x="2263095" y="4364718"/>
            <a:ext cx="706951" cy="438719"/>
          </a:xfrm>
          <a:prstGeom prst="rect">
            <a:avLst/>
          </a:prstGeom>
          <a:noFill/>
          <a:ln>
            <a:noFill/>
          </a:ln>
        </p:spPr>
      </p:pic>
      <p:sp>
        <p:nvSpPr>
          <p:cNvPr id="52" name="Google Shape;1159;p157">
            <a:extLst>
              <a:ext uri="{FF2B5EF4-FFF2-40B4-BE49-F238E27FC236}">
                <a16:creationId xmlns:a16="http://schemas.microsoft.com/office/drawing/2014/main" id="{3E1B8D84-576A-BA40-827B-144EAD27FD1C}"/>
              </a:ext>
            </a:extLst>
          </p:cNvPr>
          <p:cNvSpPr txBox="1"/>
          <p:nvPr/>
        </p:nvSpPr>
        <p:spPr>
          <a:xfrm>
            <a:off x="1336920" y="4929150"/>
            <a:ext cx="2923990" cy="353244"/>
          </a:xfrm>
          <a:prstGeom prst="rect">
            <a:avLst/>
          </a:prstGeom>
          <a:noFill/>
          <a:ln>
            <a:noFill/>
          </a:ln>
        </p:spPr>
        <p:txBody>
          <a:bodyPr spcFirstLastPara="1" wrap="square" lIns="0" tIns="0" rIns="0" bIns="0" anchor="t" anchorCtr="0">
            <a:noAutofit/>
          </a:bodyPr>
          <a:lstStyle/>
          <a:p>
            <a:pPr marL="457200" lvl="0">
              <a:lnSpc>
                <a:spcPct val="90000"/>
              </a:lnSpc>
            </a:pPr>
            <a:r>
              <a:rPr lang="es-MX" sz="2000" dirty="0">
                <a:solidFill>
                  <a:srgbClr val="FFFFFF"/>
                </a:solidFill>
                <a:latin typeface="Salesforce Sans"/>
              </a:rPr>
              <a:t>Llaves de seguridad</a:t>
            </a:r>
            <a:endParaRPr sz="2000" dirty="0">
              <a:solidFill>
                <a:srgbClr val="FFFFFF"/>
              </a:solidFill>
              <a:latin typeface="Salesforce Sans"/>
            </a:endParaRPr>
          </a:p>
        </p:txBody>
      </p:sp>
      <p:sp>
        <p:nvSpPr>
          <p:cNvPr id="53" name="Google Shape;1162;p157">
            <a:extLst>
              <a:ext uri="{FF2B5EF4-FFF2-40B4-BE49-F238E27FC236}">
                <a16:creationId xmlns:a16="http://schemas.microsoft.com/office/drawing/2014/main" id="{354CA6FE-07E9-484D-BC65-05188A96AE38}"/>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IE" sz="1100" dirty="0">
                <a:solidFill>
                  <a:srgbClr val="FFFFFF"/>
                </a:solidFill>
                <a:latin typeface="Salesforce Sans"/>
                <a:ea typeface="Salesforce Sans"/>
                <a:cs typeface="Salesforce Sans"/>
                <a:sym typeface="Salesforce Sans"/>
              </a:rPr>
              <a:t>Como: </a:t>
            </a:r>
            <a:endParaRPr sz="1100" dirty="0">
              <a:solidFill>
                <a:srgbClr val="FFFFFF"/>
              </a:solidFill>
              <a:latin typeface="Salesforce Sans"/>
              <a:ea typeface="Salesforce Sans"/>
              <a:cs typeface="Salesforce Sans"/>
              <a:sym typeface="Salesforce Sans"/>
            </a:endParaRPr>
          </a:p>
          <a:p>
            <a:pPr lvl="0" indent="-82550" algn="ctr">
              <a:lnSpc>
                <a:spcPct val="105000"/>
              </a:lnSpc>
              <a:buClr>
                <a:srgbClr val="FFFFFF"/>
              </a:buClr>
              <a:buSzPts val="1300"/>
              <a:buFont typeface="Salesforce Sans"/>
              <a:buChar char="​"/>
            </a:pPr>
            <a:r>
              <a:rPr lang="es-MX" sz="1100" dirty="0">
                <a:solidFill>
                  <a:srgbClr val="FFFFFF"/>
                </a:solidFill>
                <a:latin typeface="Salesforce Sans"/>
              </a:rPr>
              <a:t>YubiKey de Yubico</a:t>
            </a:r>
            <a:r>
              <a:rPr lang="en-IE" sz="1100" dirty="0">
                <a:solidFill>
                  <a:srgbClr val="FFFFFF"/>
                </a:solidFill>
                <a:latin typeface="Salesforce Sans"/>
              </a:rPr>
              <a:t> </a:t>
            </a:r>
          </a:p>
          <a:p>
            <a:pPr lvl="0" indent="-82550" algn="ctr">
              <a:lnSpc>
                <a:spcPct val="105000"/>
              </a:lnSpc>
              <a:buClr>
                <a:srgbClr val="FFFFFF"/>
              </a:buClr>
              <a:buSzPts val="1300"/>
              <a:buFont typeface="Salesforce Sans"/>
              <a:buChar char="​"/>
            </a:pPr>
            <a:r>
              <a:rPr lang="es-MX" sz="1100" dirty="0">
                <a:solidFill>
                  <a:srgbClr val="FFFFFF"/>
                </a:solidFill>
                <a:latin typeface="Salesforce Sans"/>
              </a:rPr>
              <a:t>Titan Security Key de Google</a:t>
            </a:r>
            <a:endParaRPr sz="1100" dirty="0">
              <a:solidFill>
                <a:srgbClr val="FFFFFF"/>
              </a:solidFill>
              <a:latin typeface="Salesforce Sans"/>
              <a:sym typeface="Salesforce Sans"/>
            </a:endParaRPr>
          </a:p>
        </p:txBody>
      </p:sp>
      <p:pic>
        <p:nvPicPr>
          <p:cNvPr id="12310" name="Picture 22">
            <a:extLst>
              <a:ext uri="{FF2B5EF4-FFF2-40B4-BE49-F238E27FC236}">
                <a16:creationId xmlns:a16="http://schemas.microsoft.com/office/drawing/2014/main" id="{349639DE-2210-594E-B0FF-FF821A72E3EE}"/>
              </a:ext>
            </a:extLst>
          </p:cNvPr>
          <p:cNvPicPr>
            <a:picLocks noChangeAspect="1" noChangeArrowheads="1"/>
          </p:cNvPicPr>
          <p:nvPr/>
        </p:nvPicPr>
        <p:blipFill>
          <a:blip r:embed="rId9">
            <a:duotone>
              <a:schemeClr val="accent6">
                <a:shade val="45000"/>
                <a:satMod val="135000"/>
              </a:schemeClr>
              <a:prstClr val="white"/>
            </a:duotone>
            <a:extLst>
              <a:ext uri="{BEBA8EAE-BF5A-486C-A8C5-ECC9F3942E4B}">
                <a14:imgProps xmlns:a14="http://schemas.microsoft.com/office/drawing/2010/main">
                  <a14:imgLayer r:embed="rId10">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55" name="Google Shape;1159;p157">
            <a:extLst>
              <a:ext uri="{FF2B5EF4-FFF2-40B4-BE49-F238E27FC236}">
                <a16:creationId xmlns:a16="http://schemas.microsoft.com/office/drawing/2014/main" id="{7AB44A8C-F6E8-7F40-B185-D1380045BA87}"/>
              </a:ext>
            </a:extLst>
          </p:cNvPr>
          <p:cNvSpPr txBox="1"/>
          <p:nvPr/>
        </p:nvSpPr>
        <p:spPr>
          <a:xfrm>
            <a:off x="5062654" y="4929150"/>
            <a:ext cx="3646447" cy="317066"/>
          </a:xfrm>
          <a:prstGeom prst="rect">
            <a:avLst/>
          </a:prstGeom>
          <a:noFill/>
          <a:ln>
            <a:noFill/>
          </a:ln>
        </p:spPr>
        <p:txBody>
          <a:bodyPr spcFirstLastPara="1" wrap="square" lIns="0" tIns="0" rIns="0" bIns="0" anchor="t" anchorCtr="0">
            <a:noAutofit/>
          </a:bodyPr>
          <a:lstStyle/>
          <a:p>
            <a:pPr marL="457200" lvl="0">
              <a:lnSpc>
                <a:spcPct val="90000"/>
              </a:lnSpc>
            </a:pPr>
            <a:r>
              <a:rPr lang="es-MX" sz="2000" dirty="0">
                <a:solidFill>
                  <a:srgbClr val="FFFFFF"/>
                </a:solidFill>
                <a:latin typeface="Salesforce Sans"/>
              </a:rPr>
              <a:t>Autenticadores</a:t>
            </a:r>
            <a:r>
              <a:rPr lang="es-MX" dirty="0"/>
              <a:t> </a:t>
            </a:r>
            <a:r>
              <a:rPr lang="es-MX" sz="2000" dirty="0">
                <a:solidFill>
                  <a:srgbClr val="FFFFFF"/>
                </a:solidFill>
                <a:latin typeface="Salesforce Sans"/>
              </a:rPr>
              <a:t>integrados</a:t>
            </a:r>
            <a:endParaRPr sz="2000" dirty="0">
              <a:solidFill>
                <a:srgbClr val="FFFFFF"/>
              </a:solidFill>
              <a:latin typeface="Salesforce Sans"/>
            </a:endParaRPr>
          </a:p>
        </p:txBody>
      </p:sp>
      <p:sp>
        <p:nvSpPr>
          <p:cNvPr id="56" name="Google Shape;1161;p157">
            <a:extLst>
              <a:ext uri="{FF2B5EF4-FFF2-40B4-BE49-F238E27FC236}">
                <a16:creationId xmlns:a16="http://schemas.microsoft.com/office/drawing/2014/main" id="{A3716ACE-A035-8D49-B870-46FFBCAFFE6B}"/>
              </a:ext>
            </a:extLst>
          </p:cNvPr>
          <p:cNvSpPr txBox="1"/>
          <p:nvPr/>
        </p:nvSpPr>
        <p:spPr>
          <a:xfrm>
            <a:off x="4885596" y="5734286"/>
            <a:ext cx="4042812" cy="577500"/>
          </a:xfrm>
          <a:prstGeom prst="rect">
            <a:avLst/>
          </a:prstGeom>
          <a:noFill/>
          <a:ln>
            <a:noFill/>
          </a:ln>
        </p:spPr>
        <p:txBody>
          <a:bodyPr spcFirstLastPara="1" wrap="square" lIns="0" tIns="0" rIns="0" bIns="0" anchor="t" anchorCtr="0">
            <a:noAutofit/>
          </a:bodyPr>
          <a:lstStyle/>
          <a:p>
            <a:pPr algn="ctr" fontAlgn="base"/>
            <a:r>
              <a:rPr lang="es-MX" sz="1100" dirty="0">
                <a:solidFill>
                  <a:schemeClr val="bg1"/>
                </a:solidFill>
              </a:rPr>
              <a:t>Sistemas biométricos de dispositivo móvil + escritorio, como:</a:t>
            </a:r>
            <a:r>
              <a:rPr lang="en-IE" sz="1100" dirty="0">
                <a:solidFill>
                  <a:schemeClr val="bg1"/>
                </a:solidFill>
              </a:rPr>
              <a:t> </a:t>
            </a:r>
            <a:r>
              <a:rPr lang="en-US" sz="1100" dirty="0">
                <a:solidFill>
                  <a:schemeClr val="bg1"/>
                </a:solidFill>
              </a:rPr>
              <a:t>Windows Hello</a:t>
            </a:r>
          </a:p>
          <a:p>
            <a:pPr algn="ctr" fontAlgn="base"/>
            <a:r>
              <a:rPr lang="en-US" sz="1100" dirty="0">
                <a:solidFill>
                  <a:schemeClr val="bg1"/>
                </a:solidFill>
              </a:rPr>
              <a:t>Touch ID</a:t>
            </a:r>
          </a:p>
          <a:p>
            <a:pPr algn="ctr" fontAlgn="base"/>
            <a:r>
              <a:rPr lang="en-US" sz="1100" dirty="0">
                <a:solidFill>
                  <a:schemeClr val="bg1"/>
                </a:solidFill>
              </a:rPr>
              <a:t>Face ID</a:t>
            </a:r>
          </a:p>
        </p:txBody>
      </p:sp>
      <p:pic>
        <p:nvPicPr>
          <p:cNvPr id="1026" name="Picture 2">
            <a:extLst>
              <a:ext uri="{FF2B5EF4-FFF2-40B4-BE49-F238E27FC236}">
                <a16:creationId xmlns:a16="http://schemas.microsoft.com/office/drawing/2014/main" id="{84CDC119-336C-4C40-BB79-F690F287A8F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4BB51B04-6D15-5941-8A53-67958AD53B9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70A1EFF-2061-E44D-9464-A8ECF476007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7999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06"/>
        <p:cNvGrpSpPr/>
        <p:nvPr/>
      </p:nvGrpSpPr>
      <p:grpSpPr>
        <a:xfrm>
          <a:off x="0" y="0"/>
          <a:ext cx="0" cy="0"/>
          <a:chOff x="0" y="0"/>
          <a:chExt cx="0" cy="0"/>
        </a:xfrm>
      </p:grpSpPr>
      <p:sp>
        <p:nvSpPr>
          <p:cNvPr id="1307" name="Google Shape;1307;p164"/>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s-MX" sz="3100" b="1">
                <a:solidFill>
                  <a:srgbClr val="205CA0"/>
                </a:solidFill>
                <a:latin typeface="Salesforce Sans"/>
                <a:ea typeface="Salesforce Sans"/>
                <a:cs typeface="Salesforce Sans"/>
                <a:sym typeface="Salesforce Sans"/>
              </a:rPr>
              <a:t>Salesforce Authenticator</a:t>
            </a:r>
          </a:p>
        </p:txBody>
      </p:sp>
      <p:sp>
        <p:nvSpPr>
          <p:cNvPr id="1308" name="Google Shape;1308;p164"/>
          <p:cNvSpPr txBox="1"/>
          <p:nvPr/>
        </p:nvSpPr>
        <p:spPr>
          <a:xfrm>
            <a:off x="577850" y="1563200"/>
            <a:ext cx="7027282"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s-MX" sz="1800" b="1" dirty="0">
                <a:solidFill>
                  <a:srgbClr val="59575C"/>
                </a:solidFill>
                <a:latin typeface="Salesforce Sans"/>
                <a:ea typeface="Salesforce Sans"/>
                <a:cs typeface="Salesforce Sans"/>
                <a:sym typeface="Salesforce Sans"/>
              </a:rPr>
              <a:t>Salesforce Authenticator</a:t>
            </a:r>
            <a:r>
              <a:rPr lang="es-MX" sz="1800" dirty="0">
                <a:solidFill>
                  <a:srgbClr val="59575C"/>
                </a:solidFill>
                <a:latin typeface="Salesforce Sans"/>
                <a:ea typeface="Salesforce Sans"/>
                <a:cs typeface="Salesforce Sans"/>
                <a:sym typeface="Salesforce Sans"/>
              </a:rPr>
              <a:t> es una aplicación móvil que puede utilizarse con MFA en su organización o arrendatario de Salesforce, que dirige una experiencia de usuario sin problemas para sus usuarios finales.</a:t>
            </a:r>
          </a:p>
          <a:p>
            <a:pPr marL="0" lvl="0" indent="0" algn="l" rtl="0">
              <a:spcBef>
                <a:spcPts val="1900"/>
              </a:spcBef>
              <a:spcAft>
                <a:spcPts val="0"/>
              </a:spcAft>
              <a:buNone/>
            </a:pPr>
            <a:r>
              <a:rPr lang="es-MX" sz="1900" b="1" dirty="0">
                <a:solidFill>
                  <a:srgbClr val="1C4587"/>
                </a:solidFill>
                <a:latin typeface="Salesforce Sans"/>
                <a:ea typeface="Salesforce Sans"/>
                <a:cs typeface="Salesforce Sans"/>
                <a:sym typeface="Salesforce Sans"/>
              </a:rPr>
              <a:t>Salesforce Authenticator indica al usuario:</a:t>
            </a:r>
          </a:p>
          <a:p>
            <a:pPr marL="749300" lvl="0" indent="-342900" algn="l" rtl="0">
              <a:spcBef>
                <a:spcPts val="300"/>
              </a:spcBef>
              <a:spcAft>
                <a:spcPts val="0"/>
              </a:spcAft>
              <a:buClr>
                <a:srgbClr val="7F7F7F"/>
              </a:buClr>
              <a:buSzPts val="1600"/>
              <a:buChar char="●"/>
            </a:pPr>
            <a:r>
              <a:rPr lang="es-MX" sz="1600" dirty="0">
                <a:solidFill>
                  <a:srgbClr val="59575C"/>
                </a:solidFill>
                <a:latin typeface="Salesforce Sans"/>
                <a:ea typeface="Salesforce Sans"/>
                <a:cs typeface="Salesforce Sans"/>
                <a:sym typeface="Salesforce Sans"/>
              </a:rPr>
              <a:t>Qué </a:t>
            </a:r>
            <a:r>
              <a:rPr lang="es-MX" sz="1600" b="1" dirty="0">
                <a:solidFill>
                  <a:srgbClr val="59575C"/>
                </a:solidFill>
                <a:latin typeface="Salesforce Sans"/>
                <a:ea typeface="Salesforce Sans"/>
                <a:cs typeface="Salesforce Sans"/>
                <a:sym typeface="Salesforce Sans"/>
              </a:rPr>
              <a:t>acción</a:t>
            </a:r>
            <a:r>
              <a:rPr lang="es-MX" sz="1600" dirty="0">
                <a:solidFill>
                  <a:srgbClr val="59575C"/>
                </a:solidFill>
                <a:latin typeface="Salesforce Sans"/>
                <a:ea typeface="Salesforce Sans"/>
                <a:cs typeface="Salesforce Sans"/>
                <a:sym typeface="Salesforce Sans"/>
              </a:rPr>
              <a:t> necesita aprobarse</a:t>
            </a:r>
          </a:p>
          <a:p>
            <a:pPr marL="749300" lvl="0" indent="-342900" algn="l" rtl="0">
              <a:spcBef>
                <a:spcPts val="1100"/>
              </a:spcBef>
              <a:spcAft>
                <a:spcPts val="0"/>
              </a:spcAft>
              <a:buClr>
                <a:srgbClr val="7F7F7F"/>
              </a:buClr>
              <a:buSzPts val="1600"/>
              <a:buChar char="●"/>
            </a:pPr>
            <a:r>
              <a:rPr lang="es-MX" sz="1600" dirty="0">
                <a:solidFill>
                  <a:srgbClr val="59575C"/>
                </a:solidFill>
                <a:latin typeface="Salesforce Sans"/>
                <a:ea typeface="Salesforce Sans"/>
                <a:cs typeface="Salesforce Sans"/>
                <a:sym typeface="Salesforce Sans"/>
              </a:rPr>
              <a:t>Qué </a:t>
            </a:r>
            <a:r>
              <a:rPr lang="es-MX" sz="1600" b="1" dirty="0">
                <a:solidFill>
                  <a:srgbClr val="59575C"/>
                </a:solidFill>
                <a:latin typeface="Salesforce Sans"/>
                <a:ea typeface="Salesforce Sans"/>
                <a:cs typeface="Salesforce Sans"/>
                <a:sym typeface="Salesforce Sans"/>
              </a:rPr>
              <a:t>usuario</a:t>
            </a:r>
            <a:r>
              <a:rPr lang="es-MX" sz="1600" dirty="0">
                <a:solidFill>
                  <a:srgbClr val="59575C"/>
                </a:solidFill>
                <a:latin typeface="Salesforce Sans"/>
                <a:ea typeface="Salesforce Sans"/>
                <a:cs typeface="Salesforce Sans"/>
                <a:sym typeface="Salesforce Sans"/>
              </a:rPr>
              <a:t> está solicitando la acción</a:t>
            </a:r>
          </a:p>
          <a:p>
            <a:pPr marL="749300" lvl="0" indent="-342900" algn="l" rtl="0">
              <a:spcBef>
                <a:spcPts val="1100"/>
              </a:spcBef>
              <a:spcAft>
                <a:spcPts val="0"/>
              </a:spcAft>
              <a:buClr>
                <a:srgbClr val="7F7F7F"/>
              </a:buClr>
              <a:buSzPts val="1600"/>
              <a:buChar char="●"/>
            </a:pPr>
            <a:r>
              <a:rPr lang="es-MX" sz="1600" dirty="0">
                <a:solidFill>
                  <a:srgbClr val="59575C"/>
                </a:solidFill>
                <a:latin typeface="Salesforce Sans"/>
                <a:ea typeface="Salesforce Sans"/>
                <a:cs typeface="Salesforce Sans"/>
                <a:sym typeface="Salesforce Sans"/>
              </a:rPr>
              <a:t>Desde qué </a:t>
            </a:r>
            <a:r>
              <a:rPr lang="es-MX" sz="1600" b="1" dirty="0">
                <a:solidFill>
                  <a:srgbClr val="59575C"/>
                </a:solidFill>
                <a:latin typeface="Salesforce Sans"/>
                <a:ea typeface="Salesforce Sans"/>
                <a:cs typeface="Salesforce Sans"/>
                <a:sym typeface="Salesforce Sans"/>
              </a:rPr>
              <a:t>servicio</a:t>
            </a:r>
            <a:r>
              <a:rPr lang="es-MX" sz="1600" dirty="0">
                <a:solidFill>
                  <a:srgbClr val="59575C"/>
                </a:solidFill>
                <a:latin typeface="Salesforce Sans"/>
                <a:ea typeface="Salesforce Sans"/>
                <a:cs typeface="Salesforce Sans"/>
                <a:sym typeface="Salesforce Sans"/>
              </a:rPr>
              <a:t> proviene la acción solicitada</a:t>
            </a:r>
          </a:p>
          <a:p>
            <a:pPr marL="749300" lvl="0" indent="-342900" algn="l" rtl="0">
              <a:spcBef>
                <a:spcPts val="1100"/>
              </a:spcBef>
              <a:spcAft>
                <a:spcPts val="0"/>
              </a:spcAft>
              <a:buClr>
                <a:srgbClr val="7F7F7F"/>
              </a:buClr>
              <a:buSzPts val="1600"/>
              <a:buChar char="●"/>
            </a:pPr>
            <a:r>
              <a:rPr lang="es-MX" sz="1600" dirty="0">
                <a:solidFill>
                  <a:srgbClr val="59575C"/>
                </a:solidFill>
                <a:latin typeface="Salesforce Sans"/>
                <a:ea typeface="Salesforce Sans"/>
                <a:cs typeface="Salesforce Sans"/>
                <a:sym typeface="Salesforce Sans"/>
              </a:rPr>
              <a:t>Qué </a:t>
            </a:r>
            <a:r>
              <a:rPr lang="es-MX" sz="1600" b="1" dirty="0">
                <a:solidFill>
                  <a:srgbClr val="59575C"/>
                </a:solidFill>
                <a:latin typeface="Salesforce Sans"/>
                <a:ea typeface="Salesforce Sans"/>
                <a:cs typeface="Salesforce Sans"/>
                <a:sym typeface="Salesforce Sans"/>
              </a:rPr>
              <a:t>dispositivo</a:t>
            </a:r>
            <a:r>
              <a:rPr lang="es-MX" sz="1600" dirty="0">
                <a:solidFill>
                  <a:srgbClr val="59575C"/>
                </a:solidFill>
                <a:latin typeface="Salesforce Sans"/>
                <a:ea typeface="Salesforce Sans"/>
                <a:cs typeface="Salesforce Sans"/>
                <a:sym typeface="Salesforce Sans"/>
              </a:rPr>
              <a:t> está utilizando el usuario</a:t>
            </a:r>
          </a:p>
          <a:p>
            <a:pPr marL="749300" lvl="0" indent="-342900" algn="l" rtl="0">
              <a:spcBef>
                <a:spcPts val="1100"/>
              </a:spcBef>
              <a:spcAft>
                <a:spcPts val="0"/>
              </a:spcAft>
              <a:buClr>
                <a:srgbClr val="7F7F7F"/>
              </a:buClr>
              <a:buSzPts val="1600"/>
              <a:buChar char="●"/>
            </a:pPr>
            <a:r>
              <a:rPr lang="es-MX" sz="1600" dirty="0">
                <a:solidFill>
                  <a:srgbClr val="59575C"/>
                </a:solidFill>
                <a:latin typeface="Salesforce Sans"/>
                <a:ea typeface="Salesforce Sans"/>
                <a:cs typeface="Salesforce Sans"/>
                <a:sym typeface="Salesforce Sans"/>
              </a:rPr>
              <a:t>Desde qué </a:t>
            </a:r>
            <a:r>
              <a:rPr lang="es-MX" sz="1600" b="1" dirty="0">
                <a:solidFill>
                  <a:srgbClr val="59575C"/>
                </a:solidFill>
                <a:latin typeface="Salesforce Sans"/>
                <a:ea typeface="Salesforce Sans"/>
                <a:cs typeface="Salesforce Sans"/>
                <a:sym typeface="Salesforce Sans"/>
              </a:rPr>
              <a:t>ubicación</a:t>
            </a:r>
            <a:r>
              <a:rPr lang="es-MX" sz="1600" dirty="0">
                <a:solidFill>
                  <a:srgbClr val="59575C"/>
                </a:solidFill>
                <a:latin typeface="Salesforce Sans"/>
                <a:ea typeface="Salesforce Sans"/>
                <a:cs typeface="Salesforce Sans"/>
                <a:sym typeface="Salesforce Sans"/>
              </a:rPr>
              <a:t> deberá el usuario aprobar o denegar esta solicitud</a:t>
            </a:r>
          </a:p>
          <a:p>
            <a:pPr marL="0" lvl="0" indent="0" algn="l" rtl="0">
              <a:spcBef>
                <a:spcPts val="1900"/>
              </a:spcBef>
              <a:spcAft>
                <a:spcPts val="0"/>
              </a:spcAft>
              <a:buNone/>
            </a:pPr>
            <a:r>
              <a:rPr lang="es-MX" sz="1800" dirty="0">
                <a:solidFill>
                  <a:srgbClr val="59575C"/>
                </a:solidFill>
                <a:latin typeface="Salesforce Sans"/>
                <a:ea typeface="Salesforce Sans"/>
                <a:cs typeface="Salesforce Sans"/>
                <a:sym typeface="Salesforce Sans"/>
              </a:rPr>
              <a:t>Con esta información, el usuario puede sencillamente tocar el botón Aprobar o Denegar para ejecutar la decisión, completando con ello la autenticación de forma rápida como parte de su proceso de inicio de sesión.</a:t>
            </a: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09" name="Google Shape;1309;p164"/>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s-MX" sz="2300">
                <a:solidFill>
                  <a:srgbClr val="205CA0"/>
                </a:solidFill>
                <a:latin typeface="Salesforce Sans"/>
                <a:ea typeface="Salesforce Sans"/>
                <a:cs typeface="Salesforce Sans"/>
                <a:sym typeface="Salesforce Sans"/>
              </a:rPr>
              <a:t>Autenticación rápida, gratuita y sin fricciones</a:t>
            </a:r>
          </a:p>
        </p:txBody>
      </p:sp>
      <p:grpSp>
        <p:nvGrpSpPr>
          <p:cNvPr id="1310" name="Google Shape;1310;p164"/>
          <p:cNvGrpSpPr/>
          <p:nvPr/>
        </p:nvGrpSpPr>
        <p:grpSpPr>
          <a:xfrm>
            <a:off x="7779922" y="627494"/>
            <a:ext cx="3811284" cy="5938726"/>
            <a:chOff x="5836401" y="470632"/>
            <a:chExt cx="2859178" cy="4454156"/>
          </a:xfrm>
        </p:grpSpPr>
        <p:pic>
          <p:nvPicPr>
            <p:cNvPr id="1311" name="Google Shape;1311;p164"/>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312" name="Google Shape;1312;p164"/>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313" name="Google Shape;1313;p164"/>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17"/>
        <p:cNvGrpSpPr/>
        <p:nvPr/>
      </p:nvGrpSpPr>
      <p:grpSpPr>
        <a:xfrm>
          <a:off x="0" y="0"/>
          <a:ext cx="0" cy="0"/>
          <a:chOff x="0" y="0"/>
          <a:chExt cx="0" cy="0"/>
        </a:xfrm>
      </p:grpSpPr>
      <p:pic>
        <p:nvPicPr>
          <p:cNvPr id="1318" name="Google Shape;1318;p165"/>
          <p:cNvPicPr preferRelativeResize="0"/>
          <p:nvPr/>
        </p:nvPicPr>
        <p:blipFill rotWithShape="1">
          <a:blip r:embed="rId3">
            <a:alphaModFix amt="46000"/>
          </a:blip>
          <a:srcRect/>
          <a:stretch/>
        </p:blipFill>
        <p:spPr>
          <a:xfrm>
            <a:off x="8951468" y="5758233"/>
            <a:ext cx="2602355" cy="1073633"/>
          </a:xfrm>
          <a:prstGeom prst="rect">
            <a:avLst/>
          </a:prstGeom>
          <a:noFill/>
          <a:ln>
            <a:noFill/>
          </a:ln>
        </p:spPr>
      </p:pic>
      <p:sp>
        <p:nvSpPr>
          <p:cNvPr id="1319" name="Google Shape;1319;p165"/>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lvl="0">
              <a:lnSpc>
                <a:spcPct val="95000"/>
              </a:lnSpc>
            </a:pPr>
            <a:r>
              <a:rPr lang="es-MX" sz="3100" b="1" dirty="0">
                <a:solidFill>
                  <a:srgbClr val="205CA0"/>
                </a:solidFill>
                <a:latin typeface="Salesforce Sans"/>
              </a:rPr>
              <a:t>Aplicaciones de autenticador externas</a:t>
            </a:r>
            <a:r>
              <a:rPr lang="en-IE" sz="3100" b="1" dirty="0">
                <a:solidFill>
                  <a:srgbClr val="205CA0"/>
                </a:solidFill>
                <a:latin typeface="Salesforce Sans"/>
              </a:rPr>
              <a:t> </a:t>
            </a:r>
            <a:endParaRPr sz="3100" b="1" dirty="0">
              <a:solidFill>
                <a:srgbClr val="205CA0"/>
              </a:solidFill>
              <a:latin typeface="Salesforce Sans"/>
              <a:sym typeface="Salesforce Sans"/>
            </a:endParaRPr>
          </a:p>
        </p:txBody>
      </p:sp>
      <p:sp>
        <p:nvSpPr>
          <p:cNvPr id="1320" name="Google Shape;1320;p165"/>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Salesforce Sans"/>
              <a:ea typeface="Salesforce Sans"/>
              <a:cs typeface="Salesforce Sans"/>
              <a:sym typeface="Salesforce Sans"/>
            </a:endParaRPr>
          </a:p>
        </p:txBody>
      </p:sp>
      <p:sp>
        <p:nvSpPr>
          <p:cNvPr id="1321" name="Google Shape;1321;p165"/>
          <p:cNvSpPr txBox="1"/>
          <p:nvPr/>
        </p:nvSpPr>
        <p:spPr>
          <a:xfrm>
            <a:off x="463746" y="1184600"/>
            <a:ext cx="8487722" cy="1171500"/>
          </a:xfrm>
          <a:prstGeom prst="rect">
            <a:avLst/>
          </a:prstGeom>
          <a:noFill/>
          <a:ln>
            <a:noFill/>
          </a:ln>
        </p:spPr>
        <p:txBody>
          <a:bodyPr spcFirstLastPara="1" wrap="square" lIns="121875" tIns="121875" rIns="121875" bIns="121875" anchor="t" anchorCtr="0">
            <a:noAutofit/>
          </a:bodyPr>
          <a:lstStyle/>
          <a:p>
            <a:pPr lvl="0">
              <a:lnSpc>
                <a:spcPct val="115000"/>
              </a:lnSpc>
            </a:pPr>
            <a:r>
              <a:rPr lang="es-MX" sz="1900" dirty="0">
                <a:latin typeface="Salesforce Sans"/>
              </a:rPr>
              <a:t>Salesforce admite cualquier aplicación de autenticador que genere códigos temporales basados en algoritmos de contraseñas simultáneas OAuth basadas en tiempo (TOTP)</a:t>
            </a:r>
            <a:r>
              <a:rPr lang="en-US" sz="2100" dirty="0">
                <a:latin typeface="Salesforce Sans"/>
                <a:ea typeface="Salesforce Sans"/>
                <a:cs typeface="Salesforce Sans"/>
                <a:sym typeface="Salesforce Sans"/>
              </a:rPr>
              <a:t> </a:t>
            </a:r>
            <a:r>
              <a:rPr lang="en-US" sz="1600" dirty="0">
                <a:latin typeface="Salesforce Sans"/>
                <a:ea typeface="Salesforce Sans"/>
                <a:cs typeface="Salesforce Sans"/>
                <a:sym typeface="Salesforce Sans"/>
              </a:rPr>
              <a:t>(</a:t>
            </a:r>
            <a:r>
              <a:rPr lang="es-MX" sz="1600" dirty="0">
                <a:latin typeface="Salesforce Sans"/>
              </a:rPr>
              <a:t>especificados en</a:t>
            </a:r>
            <a:r>
              <a:rPr lang="en-US" sz="1600" dirty="0">
                <a:latin typeface="Salesforce Sans"/>
                <a:ea typeface="Salesforce Sans"/>
                <a:cs typeface="Salesforce Sans"/>
                <a:sym typeface="Salesforce Sans"/>
              </a:rPr>
              <a:t> </a:t>
            </a:r>
            <a:r>
              <a:rPr lang="en-US" sz="1600" u="sng" dirty="0">
                <a:solidFill>
                  <a:srgbClr val="1155CC"/>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RFC 6238</a:t>
            </a:r>
            <a:r>
              <a:rPr lang="en-US" sz="1600" dirty="0">
                <a:latin typeface="Salesforce Sans"/>
                <a:ea typeface="Salesforce Sans"/>
                <a:cs typeface="Salesforce Sans"/>
                <a:sym typeface="Salesforce Sans"/>
              </a:rPr>
              <a:t>). </a:t>
            </a:r>
            <a:endParaRPr sz="1900" dirty="0">
              <a:latin typeface="Salesforce Sans"/>
              <a:ea typeface="Salesforce Sans"/>
              <a:cs typeface="Salesforce Sans"/>
              <a:sym typeface="Salesforce Sans"/>
            </a:endParaRPr>
          </a:p>
        </p:txBody>
      </p:sp>
      <p:pic>
        <p:nvPicPr>
          <p:cNvPr id="1322" name="Google Shape;1322;p165"/>
          <p:cNvPicPr preferRelativeResize="0"/>
          <p:nvPr/>
        </p:nvPicPr>
        <p:blipFill>
          <a:blip r:embed="rId5">
            <a:alphaModFix/>
          </a:blip>
          <a:stretch>
            <a:fillRect/>
          </a:stretch>
        </p:blipFill>
        <p:spPr>
          <a:xfrm>
            <a:off x="4298085" y="5596128"/>
            <a:ext cx="731329" cy="731329"/>
          </a:xfrm>
          <a:prstGeom prst="rect">
            <a:avLst/>
          </a:prstGeom>
          <a:noFill/>
          <a:ln>
            <a:noFill/>
          </a:ln>
        </p:spPr>
      </p:pic>
      <p:pic>
        <p:nvPicPr>
          <p:cNvPr id="1323" name="Google Shape;1323;p165"/>
          <p:cNvPicPr preferRelativeResize="0"/>
          <p:nvPr/>
        </p:nvPicPr>
        <p:blipFill>
          <a:blip r:embed="rId6">
            <a:alphaModFix/>
          </a:blip>
          <a:stretch>
            <a:fillRect/>
          </a:stretch>
        </p:blipFill>
        <p:spPr>
          <a:xfrm>
            <a:off x="2989939" y="5593583"/>
            <a:ext cx="624305" cy="731330"/>
          </a:xfrm>
          <a:prstGeom prst="rect">
            <a:avLst/>
          </a:prstGeom>
          <a:noFill/>
          <a:ln>
            <a:noFill/>
          </a:ln>
        </p:spPr>
      </p:pic>
      <p:pic>
        <p:nvPicPr>
          <p:cNvPr id="1324" name="Google Shape;1324;p165"/>
          <p:cNvPicPr preferRelativeResize="0"/>
          <p:nvPr/>
        </p:nvPicPr>
        <p:blipFill rotWithShape="1">
          <a:blip r:embed="rId7">
            <a:alphaModFix/>
          </a:blip>
          <a:srcRect t="8465" b="8457"/>
          <a:stretch/>
        </p:blipFill>
        <p:spPr>
          <a:xfrm>
            <a:off x="1647832" y="5593566"/>
            <a:ext cx="753491" cy="731520"/>
          </a:xfrm>
          <a:prstGeom prst="rect">
            <a:avLst/>
          </a:prstGeom>
          <a:noFill/>
          <a:ln>
            <a:noFill/>
          </a:ln>
        </p:spPr>
      </p:pic>
      <p:sp>
        <p:nvSpPr>
          <p:cNvPr id="1325" name="Google Shape;1325;p165"/>
          <p:cNvSpPr txBox="1"/>
          <p:nvPr/>
        </p:nvSpPr>
        <p:spPr>
          <a:xfrm>
            <a:off x="3868159" y="48726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Google Authenticator</a:t>
            </a:r>
            <a:endParaRPr sz="1900">
              <a:latin typeface="Salesforce Sans"/>
              <a:ea typeface="Salesforce Sans"/>
              <a:cs typeface="Salesforce Sans"/>
              <a:sym typeface="Salesforce Sans"/>
            </a:endParaRPr>
          </a:p>
        </p:txBody>
      </p:sp>
      <p:sp>
        <p:nvSpPr>
          <p:cNvPr id="1326" name="Google Shape;1326;p165"/>
          <p:cNvSpPr txBox="1"/>
          <p:nvPr/>
        </p:nvSpPr>
        <p:spPr>
          <a:xfrm>
            <a:off x="1228980" y="48768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Microsoft Authenticator</a:t>
            </a:r>
            <a:endParaRPr sz="1900"/>
          </a:p>
        </p:txBody>
      </p:sp>
      <p:sp>
        <p:nvSpPr>
          <p:cNvPr id="1327" name="Google Shape;1327;p165"/>
          <p:cNvSpPr txBox="1"/>
          <p:nvPr/>
        </p:nvSpPr>
        <p:spPr>
          <a:xfrm>
            <a:off x="2897412" y="4876800"/>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Authy</a:t>
            </a:r>
            <a:endParaRPr sz="1900"/>
          </a:p>
        </p:txBody>
      </p:sp>
      <p:sp>
        <p:nvSpPr>
          <p:cNvPr id="1328" name="Google Shape;1328;p165"/>
          <p:cNvSpPr txBox="1"/>
          <p:nvPr/>
        </p:nvSpPr>
        <p:spPr>
          <a:xfrm>
            <a:off x="1494264" y="4272722"/>
            <a:ext cx="3535150" cy="577500"/>
          </a:xfrm>
          <a:prstGeom prst="rect">
            <a:avLst/>
          </a:prstGeom>
          <a:noFill/>
          <a:ln>
            <a:noFill/>
          </a:ln>
        </p:spPr>
        <p:txBody>
          <a:bodyPr spcFirstLastPara="1" wrap="square" lIns="121875" tIns="121875" rIns="121875" bIns="121875" anchor="t" anchorCtr="0">
            <a:noAutofit/>
          </a:bodyPr>
          <a:lstStyle/>
          <a:p>
            <a:pPr lvl="0" algn="ctr">
              <a:lnSpc>
                <a:spcPct val="115000"/>
              </a:lnSpc>
            </a:pPr>
            <a:r>
              <a:rPr lang="es-MX" sz="1900" b="1" dirty="0">
                <a:solidFill>
                  <a:schemeClr val="dk1"/>
                </a:solidFill>
                <a:latin typeface="Salesforce Sans"/>
              </a:rPr>
              <a:t>Aplicaciones</a:t>
            </a:r>
            <a:r>
              <a:rPr lang="es-MX" dirty="0"/>
              <a:t> </a:t>
            </a:r>
            <a:r>
              <a:rPr lang="es-MX" sz="1900" b="1" dirty="0">
                <a:solidFill>
                  <a:schemeClr val="dk1"/>
                </a:solidFill>
                <a:latin typeface="Salesforce Sans"/>
              </a:rPr>
              <a:t>más utilizadas</a:t>
            </a:r>
            <a:endParaRPr sz="1900" dirty="0"/>
          </a:p>
        </p:txBody>
      </p:sp>
      <p:pic>
        <p:nvPicPr>
          <p:cNvPr id="1329" name="Google Shape;1329;p165"/>
          <p:cNvPicPr preferRelativeResize="0"/>
          <p:nvPr/>
        </p:nvPicPr>
        <p:blipFill rotWithShape="1">
          <a:blip r:embed="rId8">
            <a:alphaModFix/>
          </a:blip>
          <a:srcRect b="4689"/>
          <a:stretch/>
        </p:blipFill>
        <p:spPr>
          <a:xfrm flipH="1">
            <a:off x="8834098" y="3677800"/>
            <a:ext cx="2337092" cy="3180201"/>
          </a:xfrm>
          <a:prstGeom prst="rect">
            <a:avLst/>
          </a:prstGeom>
          <a:noFill/>
          <a:ln>
            <a:noFill/>
          </a:ln>
        </p:spPr>
      </p:pic>
      <p:sp>
        <p:nvSpPr>
          <p:cNvPr id="1330" name="Google Shape;1330;p165"/>
          <p:cNvSpPr txBox="1"/>
          <p:nvPr/>
        </p:nvSpPr>
        <p:spPr>
          <a:xfrm>
            <a:off x="463746" y="2398641"/>
            <a:ext cx="8121000" cy="916500"/>
          </a:xfrm>
          <a:prstGeom prst="rect">
            <a:avLst/>
          </a:prstGeom>
          <a:noFill/>
          <a:ln>
            <a:noFill/>
          </a:ln>
        </p:spPr>
        <p:txBody>
          <a:bodyPr spcFirstLastPara="1" wrap="square" lIns="121875" tIns="121875" rIns="121875" bIns="121875" anchor="t" anchorCtr="0">
            <a:noAutofit/>
          </a:bodyPr>
          <a:lstStyle/>
          <a:p>
            <a:pPr lvl="0">
              <a:lnSpc>
                <a:spcPct val="115000"/>
              </a:lnSpc>
            </a:pPr>
            <a:r>
              <a:rPr lang="es-MX" sz="1900" dirty="0">
                <a:latin typeface="Salesforce Sans"/>
              </a:rPr>
              <a:t>Para iniciar sesión con este tipo de verificación, obtenga un código desde la aplicación y luego ingrese ese código durante el proceso </a:t>
            </a:r>
            <a:br>
              <a:rPr lang="es-MX" sz="1900" dirty="0">
                <a:latin typeface="Salesforce Sans"/>
              </a:rPr>
            </a:br>
            <a:r>
              <a:rPr lang="es-MX" sz="1900" dirty="0">
                <a:latin typeface="Salesforce Sans"/>
              </a:rPr>
              <a:t>de inicio de sesión de Salesforce.</a:t>
            </a:r>
            <a:r>
              <a:rPr lang="en-IE" sz="1900" dirty="0">
                <a:latin typeface="Salesforce Sans"/>
              </a:rPr>
              <a:t> </a:t>
            </a:r>
            <a:endParaRPr sz="1900" dirty="0">
              <a:latin typeface="Salesforce Sans"/>
              <a:ea typeface="Salesforce Sans"/>
              <a:cs typeface="Salesforce Sans"/>
              <a:sym typeface="Salesforce Sans"/>
            </a:endParaRPr>
          </a:p>
        </p:txBody>
      </p:sp>
      <p:sp>
        <p:nvSpPr>
          <p:cNvPr id="1331" name="Google Shape;1331;p165"/>
          <p:cNvSpPr txBox="1"/>
          <p:nvPr/>
        </p:nvSpPr>
        <p:spPr>
          <a:xfrm>
            <a:off x="463175" y="3465567"/>
            <a:ext cx="8121000" cy="577500"/>
          </a:xfrm>
          <a:prstGeom prst="rect">
            <a:avLst/>
          </a:prstGeom>
          <a:noFill/>
          <a:ln>
            <a:noFill/>
          </a:ln>
        </p:spPr>
        <p:txBody>
          <a:bodyPr spcFirstLastPara="1" wrap="square" lIns="121875" tIns="121875" rIns="121875" bIns="121875" anchor="t" anchorCtr="0">
            <a:noAutofit/>
          </a:bodyPr>
          <a:lstStyle/>
          <a:p>
            <a:pPr lvl="0">
              <a:lnSpc>
                <a:spcPct val="115000"/>
              </a:lnSpc>
            </a:pPr>
            <a:r>
              <a:rPr lang="es-MX" sz="1900" dirty="0">
                <a:latin typeface="Salesforce Sans"/>
              </a:rPr>
              <a:t>Las</a:t>
            </a:r>
            <a:r>
              <a:rPr lang="es-MX" dirty="0"/>
              <a:t> </a:t>
            </a:r>
            <a:r>
              <a:rPr lang="es-MX" sz="1900" dirty="0">
                <a:latin typeface="Salesforce Sans"/>
              </a:rPr>
              <a:t>aplicaciones TOTP no requieren datos o una conexión </a:t>
            </a:r>
            <a:br>
              <a:rPr lang="es-MX" sz="1900" dirty="0">
                <a:latin typeface="Salesforce Sans"/>
              </a:rPr>
            </a:br>
            <a:r>
              <a:rPr lang="es-MX" sz="1900" dirty="0">
                <a:latin typeface="Salesforce Sans"/>
              </a:rPr>
              <a:t>a Internet.</a:t>
            </a:r>
            <a:endParaRPr sz="1900" dirty="0">
              <a:latin typeface="Salesforce Sans"/>
              <a:sym typeface="Salesforce Sans"/>
            </a:endParaRPr>
          </a:p>
        </p:txBody>
      </p:sp>
    </p:spTree>
    <p:extLst>
      <p:ext uri="{BB962C8B-B14F-4D97-AF65-F5344CB8AC3E}">
        <p14:creationId xmlns:p14="http://schemas.microsoft.com/office/powerpoint/2010/main" val="19930193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35"/>
        <p:cNvGrpSpPr/>
        <p:nvPr/>
      </p:nvGrpSpPr>
      <p:grpSpPr>
        <a:xfrm>
          <a:off x="0" y="0"/>
          <a:ext cx="0" cy="0"/>
          <a:chOff x="0" y="0"/>
          <a:chExt cx="0" cy="0"/>
        </a:xfrm>
      </p:grpSpPr>
      <p:sp>
        <p:nvSpPr>
          <p:cNvPr id="1336" name="Google Shape;1336;p166"/>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337" name="Google Shape;1337;p166"/>
          <p:cNvSpPr txBox="1"/>
          <p:nvPr/>
        </p:nvSpPr>
        <p:spPr>
          <a:xfrm>
            <a:off x="571484" y="2315441"/>
            <a:ext cx="5713200" cy="1554900"/>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es-MX" sz="1500" dirty="0">
                <a:solidFill>
                  <a:schemeClr val="accent2"/>
                </a:solidFill>
                <a:latin typeface="Salesforce Sans"/>
                <a:ea typeface="Salesforce Sans"/>
                <a:cs typeface="Salesforce Sans"/>
                <a:sym typeface="Salesforce Sans"/>
              </a:rPr>
              <a:t>Funciona directamente, no hay software que instalar</a:t>
            </a:r>
          </a:p>
          <a:p>
            <a:pPr marL="609600" lvl="0" indent="-406400" algn="l" rtl="0">
              <a:spcBef>
                <a:spcPts val="700"/>
              </a:spcBef>
              <a:spcAft>
                <a:spcPts val="0"/>
              </a:spcAft>
              <a:buClr>
                <a:schemeClr val="accent2"/>
              </a:buClr>
              <a:buSzPts val="1600"/>
              <a:buFont typeface="Salesforce Sans"/>
              <a:buChar char="●"/>
            </a:pPr>
            <a:r>
              <a:rPr lang="es-MX" sz="1500" dirty="0">
                <a:solidFill>
                  <a:schemeClr val="accent2"/>
                </a:solidFill>
                <a:latin typeface="Salesforce Sans"/>
                <a:ea typeface="Salesforce Sans"/>
                <a:cs typeface="Salesforce Sans"/>
                <a:sym typeface="Salesforce Sans"/>
              </a:rPr>
              <a:t>Criptografía de clave pública sólida que es exclusiva de la cuenta del usuario</a:t>
            </a:r>
          </a:p>
          <a:p>
            <a:pPr marL="609600" lvl="0" indent="-406400" algn="l" rtl="0">
              <a:spcBef>
                <a:spcPts val="700"/>
              </a:spcBef>
              <a:spcAft>
                <a:spcPts val="0"/>
              </a:spcAft>
              <a:buClr>
                <a:schemeClr val="accent2"/>
              </a:buClr>
              <a:buSzPts val="1600"/>
              <a:buFont typeface="Salesforce Sans"/>
              <a:buChar char="●"/>
            </a:pPr>
            <a:r>
              <a:rPr lang="es-MX" sz="1500" dirty="0">
                <a:solidFill>
                  <a:schemeClr val="accent2"/>
                </a:solidFill>
                <a:latin typeface="Salesforce Sans"/>
                <a:ea typeface="Salesforce Sans"/>
                <a:cs typeface="Salesforce Sans"/>
                <a:sym typeface="Salesforce Sans"/>
              </a:rPr>
              <a:t>Es resistente al malware y a los ataques de intermediario (man-in-the-middle)</a:t>
            </a:r>
          </a:p>
          <a:p>
            <a:pPr marL="609600" lvl="0" indent="0" algn="l" rtl="0">
              <a:spcBef>
                <a:spcPts val="700"/>
              </a:spcBef>
              <a:spcAft>
                <a:spcPts val="0"/>
              </a:spcAft>
              <a:buNone/>
            </a:pPr>
            <a:endParaRPr sz="1900" dirty="0">
              <a:solidFill>
                <a:schemeClr val="accent2"/>
              </a:solidFill>
              <a:latin typeface="Salesforce Sans"/>
              <a:ea typeface="Salesforce Sans"/>
              <a:cs typeface="Salesforce Sans"/>
              <a:sym typeface="Salesforce Sans"/>
            </a:endParaRPr>
          </a:p>
        </p:txBody>
      </p:sp>
      <p:sp>
        <p:nvSpPr>
          <p:cNvPr id="1338" name="Google Shape;1338;p166"/>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s-MX" sz="3100" b="1">
                <a:solidFill>
                  <a:srgbClr val="205CA0"/>
                </a:solidFill>
                <a:latin typeface="Salesforce Sans"/>
                <a:ea typeface="Salesforce Sans"/>
                <a:cs typeface="Salesforce Sans"/>
                <a:sym typeface="Salesforce Sans"/>
              </a:rPr>
              <a:t>Llaves de seguridad</a:t>
            </a:r>
          </a:p>
        </p:txBody>
      </p:sp>
      <p:sp>
        <p:nvSpPr>
          <p:cNvPr id="1339" name="Google Shape;1339;p166"/>
          <p:cNvSpPr/>
          <p:nvPr/>
        </p:nvSpPr>
        <p:spPr>
          <a:xfrm>
            <a:off x="7076257" y="1274767"/>
            <a:ext cx="4530300" cy="4341300"/>
          </a:xfrm>
          <a:prstGeom prst="rect">
            <a:avLst/>
          </a:prstGeom>
          <a:solidFill>
            <a:schemeClr val="dk2"/>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340" name="Google Shape;1340;p166"/>
          <p:cNvSpPr txBox="1"/>
          <p:nvPr/>
        </p:nvSpPr>
        <p:spPr>
          <a:xfrm>
            <a:off x="7269870" y="3885690"/>
            <a:ext cx="4280932" cy="14472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s-MX" sz="1600" b="1" dirty="0">
                <a:solidFill>
                  <a:srgbClr val="FFFFFF"/>
                </a:solidFill>
                <a:latin typeface="Salesforce Sans"/>
                <a:ea typeface="Salesforce Sans"/>
                <a:cs typeface="Salesforce Sans"/>
                <a:sym typeface="Salesforce Sans"/>
              </a:rPr>
              <a:t>Productos que admiten llaves de seguridad:</a:t>
            </a:r>
          </a:p>
          <a:p>
            <a:pPr marL="609600" lvl="0" indent="-400050" algn="l" rtl="0">
              <a:spcBef>
                <a:spcPts val="500"/>
              </a:spcBef>
              <a:spcAft>
                <a:spcPts val="0"/>
              </a:spcAft>
              <a:buClr>
                <a:srgbClr val="FFFFFF"/>
              </a:buClr>
              <a:buSzPts val="1500"/>
              <a:buFont typeface="Salesforce Sans"/>
              <a:buChar char="●"/>
            </a:pPr>
            <a:r>
              <a:rPr lang="es-MX" sz="1500" dirty="0">
                <a:solidFill>
                  <a:srgbClr val="FFFFFF"/>
                </a:solidFill>
                <a:latin typeface="Salesforce Sans"/>
                <a:ea typeface="Salesforce Sans"/>
                <a:cs typeface="Salesforce Sans"/>
                <a:sym typeface="Salesforce Sans"/>
              </a:rPr>
              <a:t>Productos construidos sobre Salesforce Platform</a:t>
            </a:r>
            <a:r>
              <a:rPr lang="es-MX" sz="1500" baseline="30000" dirty="0">
                <a:solidFill>
                  <a:srgbClr val="FFFFFF"/>
                </a:solidFill>
                <a:latin typeface="Salesforce Sans"/>
                <a:ea typeface="Salesforce Sans"/>
                <a:cs typeface="Salesforce Sans"/>
                <a:sym typeface="Salesforce Sans"/>
              </a:rPr>
              <a:t>**</a:t>
            </a:r>
          </a:p>
          <a:p>
            <a:pPr marL="609600" lvl="0" indent="-400050" algn="l" rtl="0">
              <a:lnSpc>
                <a:spcPct val="100000"/>
              </a:lnSpc>
              <a:spcBef>
                <a:spcPts val="700"/>
              </a:spcBef>
              <a:spcAft>
                <a:spcPts val="0"/>
              </a:spcAft>
              <a:buClr>
                <a:srgbClr val="FFFFFF"/>
              </a:buClr>
              <a:buSzPts val="1500"/>
              <a:buFont typeface="Salesforce Sans"/>
              <a:buChar char="●"/>
            </a:pPr>
            <a:r>
              <a:rPr lang="es-MX" sz="1500" dirty="0">
                <a:solidFill>
                  <a:srgbClr val="FFFFFF"/>
                </a:solidFill>
                <a:latin typeface="Salesforce Sans"/>
                <a:ea typeface="Salesforce Sans"/>
                <a:cs typeface="Salesforce Sans"/>
                <a:sym typeface="Salesforce Sans"/>
              </a:rPr>
              <a:t>B2C Commerce Cloud</a:t>
            </a:r>
          </a:p>
          <a:p>
            <a:pPr marL="609600" lvl="0" indent="-400050" algn="l" rtl="0">
              <a:lnSpc>
                <a:spcPct val="100000"/>
              </a:lnSpc>
              <a:spcBef>
                <a:spcPts val="700"/>
              </a:spcBef>
              <a:spcAft>
                <a:spcPts val="0"/>
              </a:spcAft>
              <a:buClr>
                <a:srgbClr val="FFFFFF"/>
              </a:buClr>
              <a:buSzPts val="1500"/>
              <a:buFont typeface="Salesforce Sans"/>
              <a:buChar char="●"/>
            </a:pPr>
            <a:r>
              <a:rPr lang="es-MX" sz="1500" dirty="0">
                <a:solidFill>
                  <a:srgbClr val="FFFFFF"/>
                </a:solidFill>
                <a:latin typeface="Salesforce Sans"/>
                <a:ea typeface="Salesforce Sans"/>
                <a:cs typeface="Salesforce Sans"/>
                <a:sym typeface="Salesforce Sans"/>
              </a:rPr>
              <a:t>Marketing Cloud</a:t>
            </a:r>
            <a:r>
              <a:rPr lang="es-MX" dirty="0">
                <a:solidFill>
                  <a:srgbClr val="FFFFFF"/>
                </a:solidFill>
                <a:latin typeface="Salesforce Sans"/>
                <a:ea typeface="Salesforce Sans"/>
                <a:cs typeface="Salesforce Sans"/>
                <a:sym typeface="Salesforce Sans"/>
              </a:rPr>
              <a:t>: </a:t>
            </a:r>
            <a:r>
              <a:rPr lang="es-MX" sz="1500" dirty="0">
                <a:solidFill>
                  <a:srgbClr val="FFFFFF"/>
                </a:solidFill>
                <a:latin typeface="Salesforce Sans"/>
                <a:ea typeface="Salesforce Sans"/>
                <a:cs typeface="Salesforce Sans"/>
                <a:sym typeface="Salesforce Sans"/>
              </a:rPr>
              <a:t>Email, Móvil </a:t>
            </a:r>
            <a:br>
              <a:rPr lang="es-MX" sz="1500" dirty="0">
                <a:solidFill>
                  <a:srgbClr val="FFFFFF"/>
                </a:solidFill>
                <a:latin typeface="Salesforce Sans"/>
                <a:ea typeface="Salesforce Sans"/>
                <a:cs typeface="Salesforce Sans"/>
                <a:sym typeface="Salesforce Sans"/>
              </a:rPr>
            </a:br>
            <a:r>
              <a:rPr lang="es-MX" sz="1500" dirty="0">
                <a:solidFill>
                  <a:srgbClr val="FFFFFF"/>
                </a:solidFill>
                <a:latin typeface="Salesforce Sans"/>
                <a:ea typeface="Salesforce Sans"/>
                <a:cs typeface="Salesforce Sans"/>
                <a:sym typeface="Salesforce Sans"/>
              </a:rPr>
              <a:t>y Trayectorias</a:t>
            </a: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41" name="Google Shape;1341;p166"/>
          <p:cNvSpPr txBox="1"/>
          <p:nvPr/>
        </p:nvSpPr>
        <p:spPr>
          <a:xfrm>
            <a:off x="572883" y="3821493"/>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s-MX" sz="1900" b="1" dirty="0">
                <a:solidFill>
                  <a:schemeClr val="dk1"/>
                </a:solidFill>
                <a:latin typeface="Salesforce Sans"/>
                <a:ea typeface="Salesforce Sans"/>
                <a:cs typeface="Salesforce Sans"/>
                <a:sym typeface="Salesforce Sans"/>
              </a:rPr>
              <a:t>Iniciar sesión con una llave de seguridad es sencillo</a:t>
            </a:r>
          </a:p>
          <a:p>
            <a:pPr marL="609600" lvl="0" indent="-406400" algn="l" rtl="0">
              <a:lnSpc>
                <a:spcPct val="100000"/>
              </a:lnSpc>
              <a:spcBef>
                <a:spcPts val="700"/>
              </a:spcBef>
              <a:spcAft>
                <a:spcPts val="0"/>
              </a:spcAft>
              <a:buClr>
                <a:schemeClr val="accent2"/>
              </a:buClr>
              <a:buSzPts val="1600"/>
              <a:buFont typeface="Salesforce Sans"/>
              <a:buChar char="●"/>
            </a:pPr>
            <a:r>
              <a:rPr lang="es-MX" sz="1500" dirty="0">
                <a:solidFill>
                  <a:schemeClr val="accent2"/>
                </a:solidFill>
                <a:latin typeface="Salesforce Sans"/>
                <a:ea typeface="Salesforce Sans"/>
                <a:cs typeface="Salesforce Sans"/>
                <a:sym typeface="Salesforce Sans"/>
              </a:rPr>
              <a:t>Conecte una llave de seguridad al equipo</a:t>
            </a:r>
          </a:p>
          <a:p>
            <a:pPr marL="609600" lvl="0" indent="-406400" algn="l" rtl="0">
              <a:lnSpc>
                <a:spcPct val="100000"/>
              </a:lnSpc>
              <a:spcBef>
                <a:spcPts val="700"/>
              </a:spcBef>
              <a:spcAft>
                <a:spcPts val="700"/>
              </a:spcAft>
              <a:buClr>
                <a:schemeClr val="accent2"/>
              </a:buClr>
              <a:buSzPts val="1600"/>
              <a:buFont typeface="Salesforce Sans"/>
              <a:buChar char="●"/>
            </a:pPr>
            <a:r>
              <a:rPr lang="es-MX" sz="1500" dirty="0">
                <a:solidFill>
                  <a:schemeClr val="accent2"/>
                </a:solidFill>
                <a:latin typeface="Salesforce Sans"/>
                <a:ea typeface="Salesforce Sans"/>
                <a:cs typeface="Salesforce Sans"/>
                <a:sym typeface="Salesforce Sans"/>
              </a:rPr>
              <a:t>Pulse el botón de la llave para verificar su identidad</a:t>
            </a:r>
          </a:p>
        </p:txBody>
      </p:sp>
      <p:sp>
        <p:nvSpPr>
          <p:cNvPr id="1342" name="Google Shape;1342;p166"/>
          <p:cNvSpPr txBox="1"/>
          <p:nvPr/>
        </p:nvSpPr>
        <p:spPr>
          <a:xfrm>
            <a:off x="572884" y="4876133"/>
            <a:ext cx="621270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s-MX" sz="1600" dirty="0">
                <a:solidFill>
                  <a:schemeClr val="accent2"/>
                </a:solidFill>
                <a:latin typeface="Salesforce Sans"/>
                <a:ea typeface="Salesforce Sans"/>
                <a:cs typeface="Salesforce Sans"/>
                <a:sym typeface="Salesforce Sans"/>
              </a:rPr>
              <a:t>Utilice cualquier llave de seguridad que sea compatible con los estándares </a:t>
            </a:r>
            <a:r>
              <a:rPr lang="es-MX" sz="1600" dirty="0">
                <a:solidFill>
                  <a:schemeClr val="hlink"/>
                </a:solidFill>
                <a:uFill>
                  <a:noFill/>
                </a:uFill>
                <a:latin typeface="Salesforce Sans"/>
                <a:ea typeface="Salesforce Sans"/>
                <a:cs typeface="Salesforce Sans"/>
                <a:sym typeface="Salesforce Sans"/>
                <a:hlinkClick r:id="rId3"/>
              </a:rPr>
              <a:t>FIDO U2F</a:t>
            </a:r>
            <a:r>
              <a:rPr lang="es-MX" sz="1600" dirty="0">
                <a:solidFill>
                  <a:schemeClr val="accent2"/>
                </a:solidFill>
                <a:latin typeface="Salesforce Sans"/>
                <a:ea typeface="Salesforce Sans"/>
                <a:cs typeface="Salesforce Sans"/>
                <a:sym typeface="Salesforce Sans"/>
              </a:rPr>
              <a:t> o </a:t>
            </a:r>
            <a:r>
              <a:rPr lang="es-MX" sz="1600" dirty="0">
                <a:solidFill>
                  <a:schemeClr val="hlink"/>
                </a:solidFill>
                <a:uFill>
                  <a:noFill/>
                </a:uFill>
                <a:latin typeface="Salesforce Sans"/>
                <a:ea typeface="Salesforce Sans"/>
                <a:cs typeface="Salesforce Sans"/>
                <a:sym typeface="Salesforce Sans"/>
                <a:hlinkClick r:id="rId4"/>
              </a:rPr>
              <a:t>WebAuthn (FIDO2)</a:t>
            </a:r>
            <a:r>
              <a:rPr lang="es-MX" sz="1600" dirty="0">
                <a:solidFill>
                  <a:schemeClr val="accent2"/>
                </a:solidFill>
                <a:latin typeface="Salesforce Sans"/>
                <a:ea typeface="Salesforce Sans"/>
                <a:cs typeface="Salesforce Sans"/>
                <a:sym typeface="Salesforce Sans"/>
              </a:rPr>
              <a:t>, incluyendo YubiKey de Yubico o Titan Key de Google.</a:t>
            </a:r>
            <a:r>
              <a:rPr lang="es-MX" sz="1600" b="1" dirty="0">
                <a:solidFill>
                  <a:srgbClr val="59575C"/>
                </a:solidFill>
                <a:latin typeface="Salesforce Sans"/>
                <a:ea typeface="Salesforce Sans"/>
                <a:cs typeface="Salesforce Sans"/>
                <a:sym typeface="Salesforce Sans"/>
              </a:rPr>
              <a:t> </a:t>
            </a:r>
          </a:p>
          <a:p>
            <a:pPr marL="0" lvl="0" indent="0" algn="l" rtl="0">
              <a:spcBef>
                <a:spcPts val="11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pic>
        <p:nvPicPr>
          <p:cNvPr id="1343" name="Google Shape;1343;p166"/>
          <p:cNvPicPr preferRelativeResize="0"/>
          <p:nvPr/>
        </p:nvPicPr>
        <p:blipFill>
          <a:blip r:embed="rId5">
            <a:alphaModFix/>
          </a:blip>
          <a:stretch>
            <a:fillRect/>
          </a:stretch>
        </p:blipFill>
        <p:spPr>
          <a:xfrm>
            <a:off x="9970937" y="633433"/>
            <a:ext cx="2022472" cy="1255140"/>
          </a:xfrm>
          <a:prstGeom prst="rect">
            <a:avLst/>
          </a:prstGeom>
          <a:noFill/>
          <a:ln>
            <a:noFill/>
          </a:ln>
          <a:effectLst>
            <a:outerShdw blurRad="57150" dist="19050" dir="5400000" algn="bl" rotWithShape="0">
              <a:srgbClr val="000000">
                <a:alpha val="50000"/>
              </a:srgbClr>
            </a:outerShdw>
          </a:effectLst>
        </p:spPr>
      </p:pic>
      <p:sp>
        <p:nvSpPr>
          <p:cNvPr id="1344" name="Google Shape;1344;p166"/>
          <p:cNvSpPr txBox="1"/>
          <p:nvPr/>
        </p:nvSpPr>
        <p:spPr>
          <a:xfrm>
            <a:off x="7269870" y="1451948"/>
            <a:ext cx="4128000" cy="22221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s-MX" sz="1600" b="1" dirty="0">
                <a:solidFill>
                  <a:srgbClr val="FFFFFF"/>
                </a:solidFill>
                <a:latin typeface="Salesforce Sans"/>
                <a:ea typeface="Salesforce Sans"/>
                <a:cs typeface="Salesforce Sans"/>
                <a:sym typeface="Salesforce Sans"/>
              </a:rPr>
              <a:t>Factores de forma admitidos: </a:t>
            </a:r>
            <a:r>
              <a:rPr lang="es-MX" sz="1600" dirty="0">
                <a:solidFill>
                  <a:srgbClr val="FFFFFF"/>
                </a:solidFill>
                <a:latin typeface="Salesforce Sans"/>
                <a:ea typeface="Salesforce Sans"/>
                <a:cs typeface="Salesforce Sans"/>
                <a:sym typeface="Salesforce Sans"/>
              </a:rPr>
              <a:t> </a:t>
            </a:r>
          </a:p>
          <a:p>
            <a:pPr marL="304800" lvl="0" indent="0" algn="l" rtl="0">
              <a:lnSpc>
                <a:spcPct val="115000"/>
              </a:lnSpc>
              <a:spcBef>
                <a:spcPts val="500"/>
              </a:spcBef>
              <a:spcAft>
                <a:spcPts val="0"/>
              </a:spcAft>
              <a:buNone/>
            </a:pPr>
            <a:r>
              <a:rPr lang="es-MX" sz="1500" dirty="0">
                <a:solidFill>
                  <a:srgbClr val="FFFFFF"/>
                </a:solidFill>
                <a:latin typeface="Salesforce Sans"/>
                <a:ea typeface="Salesforce Sans"/>
                <a:cs typeface="Salesforce Sans"/>
                <a:sym typeface="Salesforce Sans"/>
              </a:rPr>
              <a:t>USB-A, USB-C, Lightning, NFC</a:t>
            </a:r>
            <a:r>
              <a:rPr lang="es-MX" sz="1500" baseline="30000" dirty="0">
                <a:solidFill>
                  <a:srgbClr val="FFFFFF"/>
                </a:solidFill>
                <a:latin typeface="Salesforce Sans"/>
                <a:ea typeface="Salesforce Sans"/>
                <a:cs typeface="Salesforce Sans"/>
                <a:sym typeface="Salesforce Sans"/>
              </a:rPr>
              <a:t>* </a:t>
            </a:r>
          </a:p>
          <a:p>
            <a:pPr marL="0" lvl="0" indent="0" algn="l" rtl="0">
              <a:lnSpc>
                <a:spcPct val="115000"/>
              </a:lnSpc>
              <a:spcBef>
                <a:spcPts val="1300"/>
              </a:spcBef>
              <a:spcAft>
                <a:spcPts val="0"/>
              </a:spcAft>
              <a:buNone/>
            </a:pPr>
            <a:r>
              <a:rPr lang="es-MX" sz="1600" b="1" dirty="0">
                <a:solidFill>
                  <a:srgbClr val="FFFFFF"/>
                </a:solidFill>
                <a:latin typeface="Salesforce Sans"/>
                <a:ea typeface="Salesforce Sans"/>
                <a:cs typeface="Salesforce Sans"/>
                <a:sym typeface="Salesforce Sans"/>
              </a:rPr>
              <a:t>Navegadores admitidos para llaves WebAuthn:</a:t>
            </a:r>
          </a:p>
          <a:p>
            <a:pPr marL="304800" lvl="0" indent="0" algn="l" rtl="0">
              <a:lnSpc>
                <a:spcPct val="115000"/>
              </a:lnSpc>
              <a:spcBef>
                <a:spcPts val="500"/>
              </a:spcBef>
              <a:spcAft>
                <a:spcPts val="0"/>
              </a:spcAft>
              <a:buNone/>
            </a:pPr>
            <a:r>
              <a:rPr lang="es-MX" sz="1500" dirty="0">
                <a:solidFill>
                  <a:srgbClr val="FFFFFF"/>
                </a:solidFill>
                <a:latin typeface="Salesforce Sans"/>
                <a:ea typeface="Salesforce Sans"/>
                <a:cs typeface="Salesforce Sans"/>
                <a:sym typeface="Salesforce Sans"/>
              </a:rPr>
              <a:t>Chrome, Edge, Firefox, Safari</a:t>
            </a:r>
          </a:p>
          <a:p>
            <a:pPr marL="0" lvl="0" indent="0" algn="l" rtl="0">
              <a:lnSpc>
                <a:spcPct val="115000"/>
              </a:lnSpc>
              <a:spcBef>
                <a:spcPts val="1300"/>
              </a:spcBef>
              <a:spcAft>
                <a:spcPts val="0"/>
              </a:spcAft>
              <a:buNone/>
            </a:pPr>
            <a:r>
              <a:rPr lang="es-MX" sz="1600" b="1" dirty="0">
                <a:solidFill>
                  <a:srgbClr val="FFFFFF"/>
                </a:solidFill>
                <a:latin typeface="Salesforce Sans"/>
                <a:ea typeface="Salesforce Sans"/>
                <a:cs typeface="Salesforce Sans"/>
                <a:sym typeface="Salesforce Sans"/>
              </a:rPr>
              <a:t>Navegadores admitidos para llaves U2F:</a:t>
            </a:r>
          </a:p>
          <a:p>
            <a:pPr marL="304800" lvl="0" indent="0" algn="l" rtl="0">
              <a:lnSpc>
                <a:spcPct val="115000"/>
              </a:lnSpc>
              <a:spcBef>
                <a:spcPts val="500"/>
              </a:spcBef>
              <a:spcAft>
                <a:spcPts val="0"/>
              </a:spcAft>
              <a:buNone/>
            </a:pPr>
            <a:r>
              <a:rPr lang="es-MX" sz="1500" dirty="0">
                <a:solidFill>
                  <a:srgbClr val="FFFFFF"/>
                </a:solidFill>
                <a:latin typeface="Salesforce Sans"/>
                <a:ea typeface="Salesforce Sans"/>
                <a:cs typeface="Salesforce Sans"/>
                <a:sym typeface="Salesforce Sans"/>
              </a:rPr>
              <a:t>Chrome, versión 41 o posteriores</a:t>
            </a: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45" name="Google Shape;1345;p166"/>
          <p:cNvSpPr txBox="1"/>
          <p:nvPr/>
        </p:nvSpPr>
        <p:spPr>
          <a:xfrm>
            <a:off x="5570857" y="6072933"/>
            <a:ext cx="6422419" cy="572400"/>
          </a:xfrm>
          <a:prstGeom prst="rect">
            <a:avLst/>
          </a:prstGeom>
          <a:noFill/>
          <a:ln>
            <a:noFill/>
          </a:ln>
        </p:spPr>
        <p:txBody>
          <a:bodyPr spcFirstLastPara="1" wrap="square" lIns="0" tIns="0" rIns="0" bIns="0" anchor="t" anchorCtr="0">
            <a:noAutofit/>
          </a:bodyPr>
          <a:lstStyle/>
          <a:p>
            <a:pPr marL="203200" lvl="0" indent="-203200" algn="l" rtl="0">
              <a:lnSpc>
                <a:spcPct val="100000"/>
              </a:lnSpc>
              <a:spcBef>
                <a:spcPts val="0"/>
              </a:spcBef>
              <a:spcAft>
                <a:spcPts val="0"/>
              </a:spcAft>
              <a:buNone/>
            </a:pPr>
            <a:r>
              <a:rPr lang="es-MX" dirty="0">
                <a:latin typeface="Salesforce Sans"/>
                <a:ea typeface="Salesforce Sans"/>
                <a:cs typeface="Salesforce Sans"/>
                <a:sym typeface="Salesforce Sans"/>
              </a:rPr>
              <a:t>*   </a:t>
            </a:r>
            <a:r>
              <a:rPr lang="es-MX" sz="1100" dirty="0">
                <a:latin typeface="Salesforce Sans"/>
                <a:sym typeface="Salesforce Sans"/>
              </a:rPr>
              <a:t>Los dispositivos NFC son actualmente compatibles en B2C Commerce Cloud, Marketing Cloud⎯Email, Móvil y Trayectorias, MuleSoft Anypoint Platform y sitios de Quip únicamente.</a:t>
            </a:r>
          </a:p>
          <a:p>
            <a:pPr marL="0" lvl="0" indent="0" algn="l" rtl="0">
              <a:lnSpc>
                <a:spcPct val="100000"/>
              </a:lnSpc>
              <a:spcBef>
                <a:spcPts val="0"/>
              </a:spcBef>
              <a:spcAft>
                <a:spcPts val="0"/>
              </a:spcAft>
              <a:buNone/>
            </a:pPr>
            <a:r>
              <a:rPr lang="es-MX" sz="1100" dirty="0">
                <a:latin typeface="Salesforce Sans"/>
                <a:ea typeface="Salesforce Sans"/>
                <a:cs typeface="Salesforce Sans"/>
                <a:sym typeface="Salesforce Sans"/>
              </a:rPr>
              <a:t>**  Los productos construidos sobre Salesforce Platform admiten solo llaves compatibles con U2F.</a:t>
            </a:r>
          </a:p>
          <a:p>
            <a:pPr marL="0" lvl="0" indent="0" algn="l" rtl="0">
              <a:lnSpc>
                <a:spcPct val="100000"/>
              </a:lnSpc>
              <a:spcBef>
                <a:spcPts val="0"/>
              </a:spcBef>
              <a:spcAft>
                <a:spcPts val="0"/>
              </a:spcAft>
              <a:buNone/>
            </a:pPr>
            <a:endParaRPr sz="1100" dirty="0">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46" name="Google Shape;1346;p166"/>
          <p:cNvSpPr txBox="1"/>
          <p:nvPr/>
        </p:nvSpPr>
        <p:spPr>
          <a:xfrm>
            <a:off x="445150" y="1285700"/>
            <a:ext cx="6422419" cy="9900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es-MX" sz="1800" b="1" dirty="0">
                <a:solidFill>
                  <a:schemeClr val="dk1"/>
                </a:solidFill>
                <a:latin typeface="Salesforce Sans"/>
                <a:ea typeface="Salesforce Sans"/>
                <a:cs typeface="Salesforce Sans"/>
                <a:sym typeface="Salesforce Sans"/>
              </a:rPr>
              <a:t>Una solución de hardware fácil de utilizar que proporciona una alternativa a los métodos de verificación de aplicación móvil</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1208" name="Google Shape;1208;p160"/>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09" name="Google Shape;1209;p160"/>
          <p:cNvSpPr txBox="1"/>
          <p:nvPr/>
        </p:nvSpPr>
        <p:spPr>
          <a:xfrm>
            <a:off x="571500" y="2296091"/>
            <a:ext cx="6223468" cy="1961583"/>
          </a:xfrm>
          <a:prstGeom prst="rect">
            <a:avLst/>
          </a:prstGeom>
          <a:noFill/>
          <a:ln>
            <a:noFill/>
          </a:ln>
        </p:spPr>
        <p:txBody>
          <a:bodyPr spcFirstLastPara="1" wrap="square" lIns="0" tIns="0" rIns="0" bIns="0" anchor="t" anchorCtr="0">
            <a:noAutofit/>
          </a:bodyPr>
          <a:lstStyle/>
          <a:p>
            <a:pPr marL="609600" lvl="0" indent="-406400">
              <a:buClr>
                <a:schemeClr val="accent2"/>
              </a:buClr>
              <a:buSzPts val="1600"/>
              <a:buFont typeface="Salesforce Sans"/>
              <a:buChar char="●"/>
            </a:pPr>
            <a:r>
              <a:rPr lang="es-MX" sz="1600" dirty="0">
                <a:solidFill>
                  <a:schemeClr val="accent2"/>
                </a:solidFill>
                <a:latin typeface="Salesforce Sans"/>
              </a:rPr>
              <a:t>Verifique la identidad con huella digital, iris </a:t>
            </a:r>
            <a:br>
              <a:rPr lang="es-MX" sz="1600" dirty="0">
                <a:solidFill>
                  <a:schemeClr val="accent2"/>
                </a:solidFill>
                <a:latin typeface="Salesforce Sans"/>
              </a:rPr>
            </a:br>
            <a:r>
              <a:rPr lang="es-MX" sz="1600" dirty="0">
                <a:solidFill>
                  <a:schemeClr val="accent2"/>
                </a:solidFill>
                <a:latin typeface="Salesforce Sans"/>
              </a:rPr>
              <a:t>o reconocimiento facial.</a:t>
            </a:r>
            <a:r>
              <a:rPr lang="en-IE" sz="1600" dirty="0">
                <a:solidFill>
                  <a:schemeClr val="accent2"/>
                </a:solidFill>
                <a:latin typeface="Salesforce Sans"/>
              </a:rPr>
              <a:t> </a:t>
            </a:r>
          </a:p>
          <a:p>
            <a:pPr marL="609600" lvl="0" indent="-406400">
              <a:spcBef>
                <a:spcPts val="700"/>
              </a:spcBef>
              <a:buClr>
                <a:schemeClr val="accent2"/>
              </a:buClr>
              <a:buSzPts val="1600"/>
              <a:buFont typeface="Salesforce Sans"/>
              <a:buChar char="●"/>
            </a:pPr>
            <a:r>
              <a:rPr lang="es-MX" sz="1600" dirty="0">
                <a:solidFill>
                  <a:schemeClr val="accent2"/>
                </a:solidFill>
                <a:latin typeface="Salesforce Sans"/>
              </a:rPr>
              <a:t>No se necesitan aplicaciones o hardware adicional.</a:t>
            </a:r>
            <a:r>
              <a:rPr lang="en-IE" sz="1600" dirty="0">
                <a:solidFill>
                  <a:schemeClr val="accent2"/>
                </a:solidFill>
                <a:latin typeface="Salesforce Sans"/>
              </a:rPr>
              <a:t> </a:t>
            </a:r>
          </a:p>
          <a:p>
            <a:pPr marL="609600" lvl="0" indent="-406400">
              <a:spcBef>
                <a:spcPts val="700"/>
              </a:spcBef>
              <a:buClr>
                <a:schemeClr val="accent2"/>
              </a:buClr>
              <a:buSzPts val="1600"/>
              <a:buFont typeface="Salesforce Sans"/>
              <a:buChar char="●"/>
            </a:pPr>
            <a:r>
              <a:rPr lang="es-MX" sz="1600" dirty="0">
                <a:solidFill>
                  <a:schemeClr val="accent2"/>
                </a:solidFill>
                <a:latin typeface="Salesforce Sans"/>
              </a:rPr>
              <a:t>Criptografía de clave pública sólida que es exclusiva </a:t>
            </a:r>
            <a:br>
              <a:rPr lang="es-MX" sz="1600" dirty="0">
                <a:solidFill>
                  <a:schemeClr val="accent2"/>
                </a:solidFill>
                <a:latin typeface="Salesforce Sans"/>
              </a:rPr>
            </a:br>
            <a:r>
              <a:rPr lang="es-MX" sz="1600" dirty="0">
                <a:solidFill>
                  <a:schemeClr val="accent2"/>
                </a:solidFill>
                <a:latin typeface="Salesforce Sans"/>
              </a:rPr>
              <a:t>de la cuenta del usuario</a:t>
            </a:r>
            <a:r>
              <a:rPr lang="en-IE" sz="1600" dirty="0">
                <a:solidFill>
                  <a:schemeClr val="accent2"/>
                </a:solidFill>
                <a:latin typeface="Salesforce Sans"/>
              </a:rPr>
              <a:t> </a:t>
            </a:r>
          </a:p>
          <a:p>
            <a:pPr marL="609600" lvl="0" indent="-406400">
              <a:spcBef>
                <a:spcPts val="700"/>
              </a:spcBef>
              <a:buClr>
                <a:schemeClr val="accent2"/>
              </a:buClr>
              <a:buSzPts val="1600"/>
              <a:buFont typeface="Salesforce Sans"/>
              <a:buChar char="●"/>
            </a:pPr>
            <a:r>
              <a:rPr lang="es-MX" sz="1600" dirty="0">
                <a:solidFill>
                  <a:schemeClr val="accent2"/>
                </a:solidFill>
                <a:latin typeface="Salesforce Sans"/>
              </a:rPr>
              <a:t>Es resistente a malware, phishing y a ataques de intermediario (man-in-the-middle)</a:t>
            </a:r>
            <a:endParaRPr sz="1600" dirty="0">
              <a:solidFill>
                <a:schemeClr val="accent2"/>
              </a:solidFill>
              <a:latin typeface="Salesforce Sans"/>
              <a:sym typeface="Salesforce Sans"/>
            </a:endParaRPr>
          </a:p>
        </p:txBody>
      </p:sp>
      <p:sp>
        <p:nvSpPr>
          <p:cNvPr id="1210" name="Google Shape;1210;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lvl="0">
              <a:lnSpc>
                <a:spcPct val="95000"/>
              </a:lnSpc>
            </a:pPr>
            <a:r>
              <a:rPr lang="es-MX" sz="3100" b="1" dirty="0">
                <a:solidFill>
                  <a:srgbClr val="205CA0"/>
                </a:solidFill>
                <a:latin typeface="Salesforce Sans"/>
              </a:rPr>
              <a:t>Autenticadores integrados</a:t>
            </a:r>
            <a:r>
              <a:rPr lang="en-IE" sz="3100" b="1" dirty="0">
                <a:solidFill>
                  <a:srgbClr val="205CA0"/>
                </a:solidFill>
                <a:latin typeface="Salesforce Sans"/>
              </a:rPr>
              <a:t> </a:t>
            </a:r>
            <a:endParaRPr sz="3100" b="1" dirty="0">
              <a:solidFill>
                <a:srgbClr val="205CA0"/>
              </a:solidFill>
              <a:latin typeface="Salesforce Sans"/>
              <a:sym typeface="Salesforce Sans"/>
            </a:endParaRPr>
          </a:p>
        </p:txBody>
      </p:sp>
      <p:sp>
        <p:nvSpPr>
          <p:cNvPr id="1211" name="Google Shape;1211;p160"/>
          <p:cNvSpPr/>
          <p:nvPr/>
        </p:nvSpPr>
        <p:spPr>
          <a:xfrm>
            <a:off x="7161985" y="1431935"/>
            <a:ext cx="4530300" cy="4341300"/>
          </a:xfrm>
          <a:prstGeom prst="rect">
            <a:avLst/>
          </a:prstGeom>
          <a:solidFill>
            <a:srgbClr val="002060"/>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13" name="Google Shape;1213;p160"/>
          <p:cNvSpPr txBox="1"/>
          <p:nvPr/>
        </p:nvSpPr>
        <p:spPr>
          <a:xfrm>
            <a:off x="582268" y="4590834"/>
            <a:ext cx="6212700" cy="990000"/>
          </a:xfrm>
          <a:prstGeom prst="rect">
            <a:avLst/>
          </a:prstGeom>
          <a:noFill/>
          <a:ln>
            <a:noFill/>
          </a:ln>
        </p:spPr>
        <p:txBody>
          <a:bodyPr spcFirstLastPara="1" wrap="square" lIns="0" tIns="0" rIns="0" bIns="0" anchor="t" anchorCtr="0">
            <a:noAutofit/>
          </a:bodyPr>
          <a:lstStyle/>
          <a:p>
            <a:pPr lvl="0"/>
            <a:r>
              <a:rPr lang="es-MX" sz="1900" b="1" dirty="0">
                <a:solidFill>
                  <a:schemeClr val="dk1"/>
                </a:solidFill>
                <a:latin typeface="Salesforce Sans"/>
              </a:rPr>
              <a:t>¡El inicio de sesión con este tipo de método de verificación es sencillo!</a:t>
            </a:r>
            <a:endParaRPr sz="1900" b="1" dirty="0">
              <a:solidFill>
                <a:schemeClr val="dk1"/>
              </a:solidFill>
              <a:latin typeface="Salesforce Sans"/>
              <a:ea typeface="Salesforce Sans"/>
              <a:cs typeface="Salesforce Sans"/>
              <a:sym typeface="Salesforce Sans"/>
            </a:endParaRPr>
          </a:p>
          <a:p>
            <a:pPr marL="609600" lvl="0" indent="-406400">
              <a:spcBef>
                <a:spcPts val="700"/>
              </a:spcBef>
              <a:buClr>
                <a:schemeClr val="accent2"/>
              </a:buClr>
              <a:buSzPts val="1600"/>
              <a:buFont typeface="+mj-lt"/>
              <a:buAutoNum type="arabicPeriod"/>
            </a:pPr>
            <a:r>
              <a:rPr lang="es-MX" sz="1600" dirty="0">
                <a:solidFill>
                  <a:schemeClr val="accent2"/>
                </a:solidFill>
                <a:latin typeface="Salesforce Sans"/>
              </a:rPr>
              <a:t>Ingrese un nombre de usuario y contraseña.</a:t>
            </a:r>
            <a:r>
              <a:rPr lang="en-IE" sz="1600" dirty="0">
                <a:solidFill>
                  <a:schemeClr val="accent2"/>
                </a:solidFill>
                <a:latin typeface="Salesforce Sans"/>
              </a:rPr>
              <a:t> </a:t>
            </a:r>
          </a:p>
          <a:p>
            <a:pPr marL="609600" lvl="0" indent="-406400">
              <a:spcBef>
                <a:spcPts val="700"/>
              </a:spcBef>
              <a:buClr>
                <a:schemeClr val="accent2"/>
              </a:buClr>
              <a:buSzPts val="1600"/>
              <a:buFont typeface="+mj-lt"/>
              <a:buAutoNum type="arabicPeriod"/>
            </a:pPr>
            <a:r>
              <a:rPr lang="es-MX" sz="1600" dirty="0">
                <a:solidFill>
                  <a:schemeClr val="accent2"/>
                </a:solidFill>
                <a:latin typeface="Salesforce Sans"/>
              </a:rPr>
              <a:t>Utilice su autenticador integrado para proporcionar </a:t>
            </a:r>
            <a:br>
              <a:rPr lang="es-MX" sz="1600" dirty="0">
                <a:solidFill>
                  <a:schemeClr val="accent2"/>
                </a:solidFill>
                <a:latin typeface="Salesforce Sans"/>
              </a:rPr>
            </a:br>
            <a:r>
              <a:rPr lang="es-MX" sz="1600" dirty="0">
                <a:solidFill>
                  <a:schemeClr val="accent2"/>
                </a:solidFill>
                <a:latin typeface="Salesforce Sans"/>
              </a:rPr>
              <a:t>su identificador biométrico, PIN o contraseña.</a:t>
            </a:r>
            <a:endParaRPr sz="1600" dirty="0">
              <a:solidFill>
                <a:schemeClr val="accent2"/>
              </a:solidFill>
              <a:latin typeface="Salesforce Sans"/>
              <a:sym typeface="Salesforce Sans"/>
            </a:endParaRPr>
          </a:p>
        </p:txBody>
      </p:sp>
      <p:sp>
        <p:nvSpPr>
          <p:cNvPr id="1218" name="Google Shape;1218;p160"/>
          <p:cNvSpPr txBox="1"/>
          <p:nvPr/>
        </p:nvSpPr>
        <p:spPr>
          <a:xfrm>
            <a:off x="442393" y="1205308"/>
            <a:ext cx="6538269" cy="795467"/>
          </a:xfrm>
          <a:prstGeom prst="rect">
            <a:avLst/>
          </a:prstGeom>
          <a:noFill/>
          <a:ln>
            <a:noFill/>
          </a:ln>
        </p:spPr>
        <p:txBody>
          <a:bodyPr spcFirstLastPara="1" wrap="square" lIns="121875" tIns="121875" rIns="121875" bIns="121875" anchor="t" anchorCtr="0">
            <a:noAutofit/>
          </a:bodyPr>
          <a:lstStyle/>
          <a:p>
            <a:pPr lvl="0">
              <a:spcAft>
                <a:spcPts val="700"/>
              </a:spcAft>
            </a:pPr>
            <a:r>
              <a:rPr lang="es-MX" sz="1900" b="1" dirty="0">
                <a:solidFill>
                  <a:schemeClr val="dk1"/>
                </a:solidFill>
                <a:latin typeface="Salesforce Sans"/>
              </a:rPr>
              <a:t>Verificación de MFA sencilla utilizando el servicio de autenticador integrado de un dispositivo móvil o de escritorio, como Windows Hello, Touch ID o Face ID</a:t>
            </a:r>
            <a:r>
              <a:rPr lang="en-US" sz="1900" b="1" dirty="0">
                <a:solidFill>
                  <a:schemeClr val="dk1"/>
                </a:solidFill>
                <a:latin typeface="Salesforce Sans"/>
                <a:ea typeface="Salesforce Sans"/>
                <a:cs typeface="Salesforce Sans"/>
                <a:sym typeface="Salesforce Sans"/>
              </a:rPr>
              <a:t>.</a:t>
            </a:r>
            <a:endParaRPr sz="1900" b="1" dirty="0"/>
          </a:p>
        </p:txBody>
      </p:sp>
      <p:pic>
        <p:nvPicPr>
          <p:cNvPr id="13" name="Picture 22">
            <a:extLst>
              <a:ext uri="{FF2B5EF4-FFF2-40B4-BE49-F238E27FC236}">
                <a16:creationId xmlns:a16="http://schemas.microsoft.com/office/drawing/2014/main" id="{39D50B7D-8639-2940-83EF-50A10E414146}"/>
              </a:ext>
            </a:extLst>
          </p:cNvPr>
          <p:cNvPicPr>
            <a:picLocks noChangeAspect="1" noChangeArrowheads="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9036262" y="1644796"/>
            <a:ext cx="781745" cy="685800"/>
          </a:xfrm>
          <a:prstGeom prst="rect">
            <a:avLst/>
          </a:prstGeom>
          <a:noFill/>
          <a:extLst>
            <a:ext uri="{909E8E84-426E-40DD-AFC4-6F175D3DCCD1}">
              <a14:hiddenFill xmlns:a14="http://schemas.microsoft.com/office/drawing/2010/main">
                <a:solidFill>
                  <a:srgbClr val="FFFFFF"/>
                </a:solidFill>
              </a14:hiddenFill>
            </a:ext>
          </a:extLst>
        </p:spPr>
      </p:pic>
      <p:sp>
        <p:nvSpPr>
          <p:cNvPr id="12" name="Google Shape;1216;p160">
            <a:extLst>
              <a:ext uri="{FF2B5EF4-FFF2-40B4-BE49-F238E27FC236}">
                <a16:creationId xmlns:a16="http://schemas.microsoft.com/office/drawing/2014/main" id="{C2EE88BE-E156-9C4B-880A-96FC857B085D}"/>
              </a:ext>
            </a:extLst>
          </p:cNvPr>
          <p:cNvSpPr txBox="1"/>
          <p:nvPr/>
        </p:nvSpPr>
        <p:spPr>
          <a:xfrm>
            <a:off x="7258649" y="2348564"/>
            <a:ext cx="4347908" cy="2844444"/>
          </a:xfrm>
          <a:prstGeom prst="rect">
            <a:avLst/>
          </a:prstGeom>
          <a:noFill/>
          <a:ln>
            <a:noFill/>
          </a:ln>
        </p:spPr>
        <p:txBody>
          <a:bodyPr spcFirstLastPara="1" wrap="square" lIns="0" tIns="0" rIns="0" bIns="0" anchor="t" anchorCtr="0">
            <a:noAutofit/>
          </a:bodyPr>
          <a:lstStyle/>
          <a:p>
            <a:pPr marL="285750" lvl="0" indent="-285750">
              <a:lnSpc>
                <a:spcPct val="115000"/>
              </a:lnSpc>
              <a:spcAft>
                <a:spcPts val="900"/>
              </a:spcAft>
              <a:buClr>
                <a:schemeClr val="bg1"/>
              </a:buClr>
              <a:buSzPct val="120000"/>
              <a:buFont typeface="Arial" panose="020B0604020202020204" pitchFamily="34" charset="0"/>
              <a:buChar char="•"/>
            </a:pPr>
            <a:r>
              <a:rPr lang="es-MX" sz="1500" dirty="0">
                <a:solidFill>
                  <a:srgbClr val="FFFFFF"/>
                </a:solidFill>
                <a:latin typeface="Salesforce Sans"/>
              </a:rPr>
              <a:t>El navegador, sistema operativo y dispositivo del usuario deben ser compatibles con el</a:t>
            </a:r>
            <a:r>
              <a:rPr lang="es-MX" dirty="0"/>
              <a:t> </a:t>
            </a:r>
            <a:r>
              <a:rPr lang="es-MX" sz="1500" u="sng" dirty="0">
                <a:solidFill>
                  <a:schemeClr val="bg1"/>
                </a:solidFill>
                <a:latin typeface="Salesforce Sans"/>
                <a:hlinkClick r:id="rId5">
                  <a:extLst>
                    <a:ext uri="{A12FA001-AC4F-418D-AE19-62706E023703}">
                      <ahyp:hlinkClr xmlns:ahyp="http://schemas.microsoft.com/office/drawing/2018/hyperlinkcolor" val="tx"/>
                    </a:ext>
                  </a:extLst>
                </a:hlinkClick>
              </a:rPr>
              <a:t>estándar FIDO2 WebAuthn</a:t>
            </a:r>
            <a:r>
              <a:rPr lang="en-US" sz="1500" u="sng" dirty="0">
                <a:solidFill>
                  <a:schemeClr val="bg1"/>
                </a:solidFill>
                <a:latin typeface="Salesforce Sans"/>
                <a:sym typeface="Salesforce Sans"/>
              </a:rPr>
              <a:t>.</a:t>
            </a:r>
          </a:p>
          <a:p>
            <a:pPr marL="285750" lvl="0" indent="-285750">
              <a:lnSpc>
                <a:spcPct val="115000"/>
              </a:lnSpc>
              <a:spcAft>
                <a:spcPts val="900"/>
              </a:spcAft>
              <a:buClr>
                <a:schemeClr val="bg1"/>
              </a:buClr>
              <a:buSzPct val="120000"/>
              <a:buFont typeface="Arial" panose="020B0604020202020204" pitchFamily="34" charset="0"/>
              <a:buChar char="•"/>
            </a:pPr>
            <a:r>
              <a:rPr lang="es-MX" sz="1500" dirty="0">
                <a:solidFill>
                  <a:srgbClr val="FFFFFF"/>
                </a:solidFill>
                <a:latin typeface="Salesforce Sans"/>
              </a:rPr>
              <a:t>El servicio de autenticador integrado debe estar activado y configurado para verificar la identidad de un usuario a través de un control biométrico, un código PIN o una contraseña.</a:t>
            </a:r>
            <a:endParaRPr lang="en-US" sz="1500" dirty="0">
              <a:solidFill>
                <a:srgbClr val="FFFFFF"/>
              </a:solidFill>
              <a:latin typeface="Salesforce Sans"/>
              <a:sym typeface="Salesforce Sans"/>
            </a:endParaRPr>
          </a:p>
          <a:p>
            <a:pPr marL="285750" lvl="0" indent="-285750">
              <a:lnSpc>
                <a:spcPct val="115000"/>
              </a:lnSpc>
              <a:spcAft>
                <a:spcPts val="900"/>
              </a:spcAft>
              <a:buClr>
                <a:schemeClr val="bg1"/>
              </a:buClr>
              <a:buSzPct val="120000"/>
              <a:buFont typeface="Arial" panose="020B0604020202020204" pitchFamily="34" charset="0"/>
              <a:buChar char="•"/>
            </a:pPr>
            <a:r>
              <a:rPr lang="es-MX" sz="1500" dirty="0">
                <a:solidFill>
                  <a:srgbClr val="FFFFFF"/>
                </a:solidFill>
                <a:latin typeface="Salesforce Sans"/>
              </a:rPr>
              <a:t>Para la autenticación biométrica, el dispositivo del usuario debe incluir un escáner de huella digital, iris o facial compatible.</a:t>
            </a:r>
            <a:endParaRPr sz="1500" dirty="0">
              <a:solidFill>
                <a:srgbClr val="FFFFFF"/>
              </a:solidFill>
              <a:latin typeface="Salesforce Sans"/>
              <a:sym typeface="Salesforce Sans"/>
            </a:endParaRPr>
          </a:p>
        </p:txBody>
      </p:sp>
    </p:spTree>
    <p:extLst>
      <p:ext uri="{BB962C8B-B14F-4D97-AF65-F5344CB8AC3E}">
        <p14:creationId xmlns:p14="http://schemas.microsoft.com/office/powerpoint/2010/main" val="25164978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50"/>
        <p:cNvGrpSpPr/>
        <p:nvPr/>
      </p:nvGrpSpPr>
      <p:grpSpPr>
        <a:xfrm>
          <a:off x="0" y="0"/>
          <a:ext cx="0" cy="0"/>
          <a:chOff x="0" y="0"/>
          <a:chExt cx="0" cy="0"/>
        </a:xfrm>
      </p:grpSpPr>
      <p:cxnSp>
        <p:nvCxnSpPr>
          <p:cNvPr id="1351" name="Google Shape;1351;p167"/>
          <p:cNvCxnSpPr/>
          <p:nvPr/>
        </p:nvCxnSpPr>
        <p:spPr>
          <a:xfrm rot="10800000">
            <a:off x="5929465" y="3783633"/>
            <a:ext cx="0" cy="1747500"/>
          </a:xfrm>
          <a:prstGeom prst="straightConnector1">
            <a:avLst/>
          </a:prstGeom>
          <a:noFill/>
          <a:ln w="25400" cap="rnd" cmpd="sng">
            <a:solidFill>
              <a:srgbClr val="251A3B"/>
            </a:solidFill>
            <a:prstDash val="dash"/>
            <a:round/>
            <a:headEnd type="oval" w="med" len="med"/>
            <a:tailEnd type="none" w="sm" len="sm"/>
          </a:ln>
        </p:spPr>
      </p:cxnSp>
      <p:sp>
        <p:nvSpPr>
          <p:cNvPr id="1352" name="Google Shape;1352;p167"/>
          <p:cNvSpPr txBox="1"/>
          <p:nvPr/>
        </p:nvSpPr>
        <p:spPr>
          <a:xfrm>
            <a:off x="571484" y="243300"/>
            <a:ext cx="9336900" cy="8109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s-MX" sz="3100" b="1">
                <a:solidFill>
                  <a:srgbClr val="205CA0"/>
                </a:solidFill>
                <a:latin typeface="Salesforce Sans"/>
                <a:ea typeface="Salesforce Sans"/>
                <a:cs typeface="Salesforce Sans"/>
                <a:sym typeface="Salesforce Sans"/>
              </a:rPr>
              <a:t>Qué experimentan los usuarios cuando MFA está activada</a:t>
            </a:r>
          </a:p>
        </p:txBody>
      </p:sp>
      <p:sp>
        <p:nvSpPr>
          <p:cNvPr id="1353" name="Google Shape;1353;p167"/>
          <p:cNvSpPr/>
          <p:nvPr/>
        </p:nvSpPr>
        <p:spPr>
          <a:xfrm>
            <a:off x="4640591" y="3666433"/>
            <a:ext cx="2590503"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es-MX" sz="1500" dirty="0">
                <a:solidFill>
                  <a:srgbClr val="FFFFFF"/>
                </a:solidFill>
                <a:latin typeface="Salesforce Sans"/>
                <a:ea typeface="Salesforce Sans"/>
                <a:cs typeface="Salesforce Sans"/>
                <a:sym typeface="Salesforce Sans"/>
              </a:rPr>
              <a:t>Registrar el método para conectarlo con su </a:t>
            </a:r>
            <a:br>
              <a:rPr lang="es-MX" sz="1500" dirty="0">
                <a:solidFill>
                  <a:srgbClr val="FFFFFF"/>
                </a:solidFill>
                <a:latin typeface="Salesforce Sans"/>
                <a:ea typeface="Salesforce Sans"/>
                <a:cs typeface="Salesforce Sans"/>
                <a:sym typeface="Salesforce Sans"/>
              </a:rPr>
            </a:br>
            <a:r>
              <a:rPr lang="es-MX" sz="1500" dirty="0">
                <a:solidFill>
                  <a:srgbClr val="FFFFFF"/>
                </a:solidFill>
                <a:latin typeface="Salesforce Sans"/>
                <a:ea typeface="Salesforce Sans"/>
                <a:cs typeface="Salesforce Sans"/>
                <a:sym typeface="Salesforce Sans"/>
              </a:rPr>
              <a:t>cuenta de Salesforce</a:t>
            </a:r>
          </a:p>
        </p:txBody>
      </p:sp>
      <p:cxnSp>
        <p:nvCxnSpPr>
          <p:cNvPr id="1354" name="Google Shape;1354;p167"/>
          <p:cNvCxnSpPr/>
          <p:nvPr/>
        </p:nvCxnSpPr>
        <p:spPr>
          <a:xfrm rot="10800000">
            <a:off x="9518506" y="4326600"/>
            <a:ext cx="0" cy="1998000"/>
          </a:xfrm>
          <a:prstGeom prst="straightConnector1">
            <a:avLst/>
          </a:prstGeom>
          <a:noFill/>
          <a:ln w="25400" cap="rnd" cmpd="sng">
            <a:solidFill>
              <a:srgbClr val="251A3B"/>
            </a:solidFill>
            <a:prstDash val="dash"/>
            <a:round/>
            <a:headEnd type="oval" w="med" len="med"/>
            <a:tailEnd type="none" w="sm" len="sm"/>
          </a:ln>
        </p:spPr>
      </p:cxnSp>
      <p:sp>
        <p:nvSpPr>
          <p:cNvPr id="1355" name="Google Shape;1355;p167"/>
          <p:cNvSpPr/>
          <p:nvPr/>
        </p:nvSpPr>
        <p:spPr>
          <a:xfrm>
            <a:off x="8231223" y="3879324"/>
            <a:ext cx="2590503" cy="927871"/>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es-MX" sz="1500" dirty="0">
                <a:solidFill>
                  <a:srgbClr val="FFFFFF"/>
                </a:solidFill>
                <a:latin typeface="Salesforce Sans"/>
                <a:ea typeface="Salesforce Sans"/>
                <a:cs typeface="Salesforce Sans"/>
                <a:sym typeface="Salesforce Sans"/>
              </a:rPr>
              <a:t>Utilizar el método de verificación en cada</a:t>
            </a:r>
            <a:br>
              <a:rPr lang="es-MX" sz="1500" dirty="0">
                <a:solidFill>
                  <a:srgbClr val="FFFFFF"/>
                </a:solidFill>
                <a:latin typeface="Salesforce Sans"/>
                <a:ea typeface="Salesforce Sans"/>
                <a:cs typeface="Salesforce Sans"/>
                <a:sym typeface="Salesforce Sans"/>
              </a:rPr>
            </a:br>
            <a:r>
              <a:rPr lang="es-MX" sz="1500" dirty="0">
                <a:solidFill>
                  <a:srgbClr val="FFFFFF"/>
                </a:solidFill>
                <a:latin typeface="Salesforce Sans"/>
                <a:ea typeface="Salesforce Sans"/>
                <a:cs typeface="Salesforce Sans"/>
                <a:sym typeface="Salesforce Sans"/>
              </a:rPr>
              <a:t> inicio de sesión para </a:t>
            </a:r>
            <a:br>
              <a:rPr lang="es-MX" sz="1500" dirty="0">
                <a:solidFill>
                  <a:srgbClr val="FFFFFF"/>
                </a:solidFill>
                <a:latin typeface="Salesforce Sans"/>
                <a:ea typeface="Salesforce Sans"/>
                <a:cs typeface="Salesforce Sans"/>
                <a:sym typeface="Salesforce Sans"/>
              </a:rPr>
            </a:br>
            <a:r>
              <a:rPr lang="es-MX" sz="1500" dirty="0">
                <a:solidFill>
                  <a:srgbClr val="FFFFFF"/>
                </a:solidFill>
                <a:latin typeface="Salesforce Sans"/>
                <a:ea typeface="Salesforce Sans"/>
                <a:cs typeface="Salesforce Sans"/>
                <a:sym typeface="Salesforce Sans"/>
              </a:rPr>
              <a:t>verificar la identidad</a:t>
            </a:r>
          </a:p>
        </p:txBody>
      </p:sp>
      <p:cxnSp>
        <p:nvCxnSpPr>
          <p:cNvPr id="1356" name="Google Shape;1356;p167"/>
          <p:cNvCxnSpPr/>
          <p:nvPr/>
        </p:nvCxnSpPr>
        <p:spPr>
          <a:xfrm rot="10800000">
            <a:off x="2571826" y="3660900"/>
            <a:ext cx="0" cy="2607300"/>
          </a:xfrm>
          <a:prstGeom prst="straightConnector1">
            <a:avLst/>
          </a:prstGeom>
          <a:noFill/>
          <a:ln w="25400" cap="rnd" cmpd="sng">
            <a:solidFill>
              <a:srgbClr val="251A3B"/>
            </a:solidFill>
            <a:prstDash val="dash"/>
            <a:round/>
            <a:headEnd type="oval" w="med" len="med"/>
            <a:tailEnd type="none" w="sm" len="sm"/>
          </a:ln>
        </p:spPr>
      </p:cxnSp>
      <p:sp>
        <p:nvSpPr>
          <p:cNvPr id="1357" name="Google Shape;1357;p167"/>
          <p:cNvSpPr/>
          <p:nvPr/>
        </p:nvSpPr>
        <p:spPr>
          <a:xfrm>
            <a:off x="1432843" y="3442208"/>
            <a:ext cx="2290788" cy="61387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es-MX" sz="1500" dirty="0">
                <a:solidFill>
                  <a:srgbClr val="FFFFFF"/>
                </a:solidFill>
                <a:latin typeface="Salesforce Sans"/>
                <a:ea typeface="Salesforce Sans"/>
                <a:cs typeface="Salesforce Sans"/>
                <a:sym typeface="Salesforce Sans"/>
              </a:rPr>
              <a:t>Obtener un método </a:t>
            </a:r>
            <a:br>
              <a:rPr lang="es-MX" sz="1500" dirty="0">
                <a:solidFill>
                  <a:srgbClr val="FFFFFF"/>
                </a:solidFill>
                <a:latin typeface="Salesforce Sans"/>
                <a:ea typeface="Salesforce Sans"/>
                <a:cs typeface="Salesforce Sans"/>
                <a:sym typeface="Salesforce Sans"/>
              </a:rPr>
            </a:br>
            <a:r>
              <a:rPr lang="es-MX" sz="1500" dirty="0">
                <a:solidFill>
                  <a:srgbClr val="FFFFFF"/>
                </a:solidFill>
                <a:latin typeface="Salesforce Sans"/>
                <a:ea typeface="Salesforce Sans"/>
                <a:cs typeface="Salesforce Sans"/>
                <a:sym typeface="Salesforce Sans"/>
              </a:rPr>
              <a:t>de verificación</a:t>
            </a:r>
          </a:p>
        </p:txBody>
      </p:sp>
      <p:grpSp>
        <p:nvGrpSpPr>
          <p:cNvPr id="1358" name="Google Shape;1358;p167"/>
          <p:cNvGrpSpPr/>
          <p:nvPr/>
        </p:nvGrpSpPr>
        <p:grpSpPr>
          <a:xfrm>
            <a:off x="1784264" y="1740746"/>
            <a:ext cx="1587934" cy="1587934"/>
            <a:chOff x="363020" y="1583820"/>
            <a:chExt cx="2442600" cy="2442600"/>
          </a:xfrm>
        </p:grpSpPr>
        <p:sp>
          <p:nvSpPr>
            <p:cNvPr id="1359" name="Google Shape;1359;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360" name="Google Shape;1360;p167"/>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s-MX" sz="1500" b="1">
                  <a:solidFill>
                    <a:srgbClr val="FFFFFF"/>
                  </a:solidFill>
                  <a:latin typeface="Salesforce Sans"/>
                  <a:ea typeface="Salesforce Sans"/>
                  <a:cs typeface="Salesforce Sans"/>
                  <a:sym typeface="Salesforce Sans"/>
                </a:rPr>
                <a:t>Paso 1</a:t>
              </a:r>
            </a:p>
          </p:txBody>
        </p:sp>
      </p:grpSp>
      <p:grpSp>
        <p:nvGrpSpPr>
          <p:cNvPr id="1361" name="Google Shape;1361;p167"/>
          <p:cNvGrpSpPr/>
          <p:nvPr/>
        </p:nvGrpSpPr>
        <p:grpSpPr>
          <a:xfrm>
            <a:off x="5141879" y="1962780"/>
            <a:ext cx="1587934" cy="1587934"/>
            <a:chOff x="363020" y="1583820"/>
            <a:chExt cx="2442600" cy="2442600"/>
          </a:xfrm>
        </p:grpSpPr>
        <p:sp>
          <p:nvSpPr>
            <p:cNvPr id="1362" name="Google Shape;1362;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363" name="Google Shape;1363;p167"/>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s-MX" sz="1500" b="1">
                  <a:solidFill>
                    <a:srgbClr val="FFFFFF"/>
                  </a:solidFill>
                  <a:latin typeface="Salesforce Sans"/>
                  <a:ea typeface="Salesforce Sans"/>
                  <a:cs typeface="Salesforce Sans"/>
                  <a:sym typeface="Salesforce Sans"/>
                </a:rPr>
                <a:t>Paso 2</a:t>
              </a:r>
            </a:p>
          </p:txBody>
        </p:sp>
      </p:grpSp>
      <p:grpSp>
        <p:nvGrpSpPr>
          <p:cNvPr id="1364" name="Google Shape;1364;p167"/>
          <p:cNvGrpSpPr/>
          <p:nvPr/>
        </p:nvGrpSpPr>
        <p:grpSpPr>
          <a:xfrm>
            <a:off x="8732527" y="2279851"/>
            <a:ext cx="1587934" cy="1587934"/>
            <a:chOff x="363020" y="1583820"/>
            <a:chExt cx="2442600" cy="2442600"/>
          </a:xfrm>
        </p:grpSpPr>
        <p:sp>
          <p:nvSpPr>
            <p:cNvPr id="1365" name="Google Shape;1365;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366" name="Google Shape;1366;p167"/>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s-MX" sz="1500" b="1">
                  <a:solidFill>
                    <a:srgbClr val="FFFFFF"/>
                  </a:solidFill>
                  <a:latin typeface="Salesforce Sans"/>
                  <a:ea typeface="Salesforce Sans"/>
                  <a:cs typeface="Salesforce Sans"/>
                  <a:sym typeface="Salesforce Sans"/>
                </a:rPr>
                <a:t>Paso 3</a:t>
              </a:r>
            </a:p>
          </p:txBody>
        </p:sp>
      </p:grpSp>
      <p:sp>
        <p:nvSpPr>
          <p:cNvPr id="1367" name="Google Shape;1367;p167"/>
          <p:cNvSpPr txBox="1"/>
          <p:nvPr/>
        </p:nvSpPr>
        <p:spPr>
          <a:xfrm>
            <a:off x="577851" y="1074183"/>
            <a:ext cx="10716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s-MX" sz="2300">
                <a:solidFill>
                  <a:srgbClr val="205CA0"/>
                </a:solidFill>
                <a:latin typeface="Salesforce Sans"/>
                <a:ea typeface="Salesforce Sans"/>
                <a:cs typeface="Salesforce Sans"/>
                <a:sym typeface="Salesforce Sans"/>
              </a:rPr>
              <a:t>Cada usuarios debe obtener y registrar un método de verificación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94"/>
        <p:cNvGrpSpPr/>
        <p:nvPr/>
      </p:nvGrpSpPr>
      <p:grpSpPr>
        <a:xfrm>
          <a:off x="0" y="0"/>
          <a:ext cx="0" cy="0"/>
          <a:chOff x="0" y="0"/>
          <a:chExt cx="0" cy="0"/>
        </a:xfrm>
      </p:grpSpPr>
      <p:sp>
        <p:nvSpPr>
          <p:cNvPr id="1395" name="Google Shape;1395;p172"/>
          <p:cNvSpPr/>
          <p:nvPr/>
        </p:nvSpPr>
        <p:spPr>
          <a:xfrm rot="1662728" flipH="1">
            <a:off x="706810" y="-1554810"/>
            <a:ext cx="10759252" cy="6216232"/>
          </a:xfrm>
          <a:custGeom>
            <a:avLst/>
            <a:gdLst/>
            <a:ahLst/>
            <a:cxnLst/>
            <a:rect l="l" t="t" r="r" b="b"/>
            <a:pathLst>
              <a:path w="21600" h="21600" extrusionOk="0">
                <a:moveTo>
                  <a:pt x="0" y="0"/>
                </a:moveTo>
                <a:cubicBezTo>
                  <a:pt x="2037" y="1369"/>
                  <a:pt x="3805" y="3882"/>
                  <a:pt x="5066" y="7203"/>
                </a:cubicBezTo>
                <a:cubicBezTo>
                  <a:pt x="5869" y="9321"/>
                  <a:pt x="6446" y="11722"/>
                  <a:pt x="7287" y="13787"/>
                </a:cubicBezTo>
                <a:cubicBezTo>
                  <a:pt x="9113" y="18268"/>
                  <a:pt x="11970" y="20809"/>
                  <a:pt x="14957" y="20576"/>
                </a:cubicBezTo>
                <a:cubicBezTo>
                  <a:pt x="16303" y="20471"/>
                  <a:pt x="17631" y="19784"/>
                  <a:pt x="18976" y="19981"/>
                </a:cubicBezTo>
                <a:cubicBezTo>
                  <a:pt x="19906" y="20117"/>
                  <a:pt x="20806" y="20672"/>
                  <a:pt x="21600" y="21600"/>
                </a:cubicBezTo>
              </a:path>
            </a:pathLst>
          </a:custGeom>
          <a:noFill/>
          <a:ln w="38100" cap="flat" cmpd="sng">
            <a:solidFill>
              <a:srgbClr val="B6AC9A"/>
            </a:solidFill>
            <a:prstDash val="dash"/>
            <a:miter lim="800000"/>
            <a:headEnd type="none" w="sm" len="sm"/>
            <a:tailEnd type="none" w="sm" len="sm"/>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sp>
        <p:nvSpPr>
          <p:cNvPr id="1396" name="Google Shape;1396;p172"/>
          <p:cNvSpPr txBox="1">
            <a:spLocks noGrp="1"/>
          </p:cNvSpPr>
          <p:nvPr>
            <p:ph type="title"/>
          </p:nvPr>
        </p:nvSpPr>
        <p:spPr>
          <a:xfrm>
            <a:off x="428739" y="250825"/>
            <a:ext cx="9372311"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s-MX"/>
              <a:t>La ruta recomendada para MFA </a:t>
            </a:r>
          </a:p>
        </p:txBody>
      </p:sp>
      <p:sp>
        <p:nvSpPr>
          <p:cNvPr id="1397" name="Google Shape;1397;p172"/>
          <p:cNvSpPr/>
          <p:nvPr/>
        </p:nvSpPr>
        <p:spPr>
          <a:xfrm>
            <a:off x="348576" y="3169167"/>
            <a:ext cx="3672600" cy="24804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es-MX" sz="2100" b="1" u="sng" dirty="0">
                <a:solidFill>
                  <a:schemeClr val="dk1"/>
                </a:solidFill>
                <a:latin typeface="Salesforce Sans"/>
                <a:ea typeface="Salesforce Sans"/>
                <a:cs typeface="Salesforce Sans"/>
                <a:sym typeface="Salesforce Sans"/>
              </a:rPr>
              <a:t>Prepararse</a:t>
            </a:r>
          </a:p>
          <a:p>
            <a:pPr marL="0" marR="0" lvl="0" indent="0" algn="ctr" rtl="0">
              <a:spcBef>
                <a:spcPts val="3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ctr" rtl="0">
              <a:spcBef>
                <a:spcPts val="0"/>
              </a:spcBef>
              <a:spcAft>
                <a:spcPts val="0"/>
              </a:spcAft>
              <a:buSzPts val="2000"/>
              <a:buNone/>
            </a:pPr>
            <a:r>
              <a:rPr lang="es-MX" sz="1500" dirty="0">
                <a:solidFill>
                  <a:srgbClr val="205CA0"/>
                </a:solidFill>
                <a:latin typeface="Salesforce Sans"/>
                <a:ea typeface="Salesforce Sans"/>
                <a:cs typeface="Salesforce Sans"/>
                <a:sym typeface="Salesforce Sans"/>
              </a:rPr>
              <a:t>Evaluar los requisitos de negocio </a:t>
            </a:r>
            <a:br>
              <a:rPr lang="es-MX" sz="1500" dirty="0">
                <a:solidFill>
                  <a:srgbClr val="205CA0"/>
                </a:solidFill>
                <a:latin typeface="Salesforce Sans"/>
                <a:ea typeface="Salesforce Sans"/>
                <a:cs typeface="Salesforce Sans"/>
                <a:sym typeface="Salesforce Sans"/>
              </a:rPr>
            </a:br>
            <a:r>
              <a:rPr lang="es-MX" sz="1500" dirty="0">
                <a:solidFill>
                  <a:srgbClr val="205CA0"/>
                </a:solidFill>
                <a:latin typeface="Salesforce Sans"/>
                <a:ea typeface="Salesforce Sans"/>
                <a:cs typeface="Salesforce Sans"/>
                <a:sym typeface="Salesforce Sans"/>
              </a:rPr>
              <a:t>y de los usuarios</a:t>
            </a:r>
          </a:p>
          <a:p>
            <a:pPr marL="0" lvl="0" indent="0" algn="ctr" rtl="0">
              <a:spcBef>
                <a:spcPts val="1100"/>
              </a:spcBef>
              <a:spcAft>
                <a:spcPts val="0"/>
              </a:spcAft>
              <a:buSzPts val="2000"/>
              <a:buNone/>
            </a:pPr>
            <a:r>
              <a:rPr lang="es-MX" sz="1500" dirty="0">
                <a:solidFill>
                  <a:srgbClr val="205CA0"/>
                </a:solidFill>
                <a:latin typeface="Salesforce Sans"/>
                <a:ea typeface="Salesforce Sans"/>
                <a:cs typeface="Salesforce Sans"/>
                <a:sym typeface="Salesforce Sans"/>
              </a:rPr>
              <a:t>Inventariar usuarios, funciones </a:t>
            </a:r>
            <a:br>
              <a:rPr lang="es-MX" sz="1500" dirty="0">
                <a:solidFill>
                  <a:srgbClr val="205CA0"/>
                </a:solidFill>
                <a:latin typeface="Salesforce Sans"/>
                <a:ea typeface="Salesforce Sans"/>
                <a:cs typeface="Salesforce Sans"/>
                <a:sym typeface="Salesforce Sans"/>
              </a:rPr>
            </a:br>
            <a:r>
              <a:rPr lang="es-MX" sz="1500" dirty="0">
                <a:solidFill>
                  <a:srgbClr val="205CA0"/>
                </a:solidFill>
                <a:latin typeface="Salesforce Sans"/>
                <a:ea typeface="Salesforce Sans"/>
                <a:cs typeface="Salesforce Sans"/>
                <a:sym typeface="Salesforce Sans"/>
              </a:rPr>
              <a:t>y permisos</a:t>
            </a:r>
          </a:p>
          <a:p>
            <a:pPr marL="0" lvl="0" indent="0" algn="ctr" rtl="0">
              <a:spcBef>
                <a:spcPts val="1100"/>
              </a:spcBef>
              <a:spcAft>
                <a:spcPts val="1100"/>
              </a:spcAft>
              <a:buSzPts val="2000"/>
              <a:buNone/>
            </a:pPr>
            <a:r>
              <a:rPr lang="es-MX" sz="1500" dirty="0">
                <a:solidFill>
                  <a:srgbClr val="205CA0"/>
                </a:solidFill>
                <a:latin typeface="Salesforce Sans"/>
                <a:ea typeface="Salesforce Sans"/>
                <a:cs typeface="Salesforce Sans"/>
                <a:sym typeface="Salesforce Sans"/>
              </a:rPr>
              <a:t>Planifique la implantación, la gestión de cambios y las estrategias de asistencia.</a:t>
            </a:r>
          </a:p>
        </p:txBody>
      </p:sp>
      <p:sp>
        <p:nvSpPr>
          <p:cNvPr id="1398" name="Google Shape;1398;p172"/>
          <p:cNvSpPr/>
          <p:nvPr/>
        </p:nvSpPr>
        <p:spPr>
          <a:xfrm>
            <a:off x="4304744" y="3759133"/>
            <a:ext cx="3445353" cy="27084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es-MX" sz="2100" b="1" u="sng" dirty="0">
                <a:solidFill>
                  <a:schemeClr val="dk1"/>
                </a:solidFill>
                <a:latin typeface="Salesforce Sans"/>
                <a:ea typeface="Salesforce Sans"/>
                <a:cs typeface="Salesforce Sans"/>
                <a:sym typeface="Salesforce Sans"/>
              </a:rPr>
              <a:t>Implantar</a:t>
            </a:r>
          </a:p>
          <a:p>
            <a:pPr marL="0" marR="0" lvl="0" indent="0" algn="ctr" rtl="0">
              <a:spcBef>
                <a:spcPts val="300"/>
              </a:spcBef>
              <a:spcAft>
                <a:spcPts val="0"/>
              </a:spcAft>
              <a:buNone/>
            </a:pPr>
            <a:endParaRPr sz="1500" dirty="0">
              <a:solidFill>
                <a:srgbClr val="59575C"/>
              </a:solidFill>
              <a:latin typeface="Salesforce Sans"/>
              <a:ea typeface="Salesforce Sans"/>
              <a:cs typeface="Salesforce Sans"/>
              <a:sym typeface="Salesforce Sans"/>
            </a:endParaRPr>
          </a:p>
          <a:p>
            <a:pPr marL="0" marR="0" lvl="0" indent="0" algn="ctr" rtl="0">
              <a:spcBef>
                <a:spcPts val="0"/>
              </a:spcBef>
              <a:spcAft>
                <a:spcPts val="0"/>
              </a:spcAft>
              <a:buNone/>
            </a:pPr>
            <a:r>
              <a:rPr lang="es-MX" sz="1500" dirty="0">
                <a:solidFill>
                  <a:srgbClr val="205CA0"/>
                </a:solidFill>
                <a:latin typeface="Salesforce Sans"/>
                <a:ea typeface="Salesforce Sans"/>
                <a:cs typeface="Salesforce Sans"/>
                <a:sym typeface="Salesforce Sans"/>
              </a:rPr>
              <a:t>Iniciar actividades de gestión de cambios</a:t>
            </a:r>
          </a:p>
          <a:p>
            <a:pPr marL="0" marR="0" lvl="0" indent="0" algn="ctr" rtl="0">
              <a:spcBef>
                <a:spcPts val="1100"/>
              </a:spcBef>
              <a:spcAft>
                <a:spcPts val="0"/>
              </a:spcAft>
              <a:buNone/>
            </a:pPr>
            <a:r>
              <a:rPr lang="es-MX" sz="1500" dirty="0">
                <a:solidFill>
                  <a:srgbClr val="205CA0"/>
                </a:solidFill>
                <a:latin typeface="Salesforce Sans"/>
                <a:ea typeface="Salesforce Sans"/>
                <a:cs typeface="Salesforce Sans"/>
                <a:sym typeface="Salesforce Sans"/>
              </a:rPr>
              <a:t>Distribuir métodos de verificación </a:t>
            </a:r>
            <a:br>
              <a:rPr lang="es-MX" sz="1500" dirty="0">
                <a:solidFill>
                  <a:srgbClr val="205CA0"/>
                </a:solidFill>
                <a:latin typeface="Salesforce Sans"/>
                <a:ea typeface="Salesforce Sans"/>
                <a:cs typeface="Salesforce Sans"/>
                <a:sym typeface="Salesforce Sans"/>
              </a:rPr>
            </a:br>
            <a:r>
              <a:rPr lang="es-MX" sz="1500" dirty="0">
                <a:solidFill>
                  <a:srgbClr val="205CA0"/>
                </a:solidFill>
                <a:latin typeface="Salesforce Sans"/>
                <a:ea typeface="Salesforce Sans"/>
                <a:cs typeface="Salesforce Sans"/>
                <a:sym typeface="Salesforce Sans"/>
              </a:rPr>
              <a:t>a usuarios</a:t>
            </a:r>
          </a:p>
          <a:p>
            <a:pPr marL="0" lvl="0" indent="0" algn="ctr" rtl="0">
              <a:spcBef>
                <a:spcPts val="1100"/>
              </a:spcBef>
              <a:spcAft>
                <a:spcPts val="0"/>
              </a:spcAft>
              <a:buSzPts val="2000"/>
              <a:buNone/>
            </a:pPr>
            <a:r>
              <a:rPr lang="es-MX" sz="1500" dirty="0">
                <a:solidFill>
                  <a:srgbClr val="205CA0"/>
                </a:solidFill>
                <a:latin typeface="Salesforce Sans"/>
                <a:ea typeface="Salesforce Sans"/>
                <a:cs typeface="Salesforce Sans"/>
                <a:sym typeface="Salesforce Sans"/>
              </a:rPr>
              <a:t>Activar MFA</a:t>
            </a:r>
          </a:p>
          <a:p>
            <a:pPr marL="0" lvl="0" indent="0" algn="ctr" rtl="0">
              <a:spcBef>
                <a:spcPts val="1100"/>
              </a:spcBef>
              <a:spcAft>
                <a:spcPts val="0"/>
              </a:spcAft>
              <a:buSzPts val="2000"/>
              <a:buNone/>
            </a:pPr>
            <a:r>
              <a:rPr lang="es-MX" sz="1500" dirty="0">
                <a:solidFill>
                  <a:srgbClr val="205CA0"/>
                </a:solidFill>
                <a:latin typeface="Salesforce Sans"/>
                <a:ea typeface="Salesforce Sans"/>
                <a:cs typeface="Salesforce Sans"/>
                <a:sym typeface="Salesforce Sans"/>
              </a:rPr>
              <a:t>Ayude los usuarios a registrarse </a:t>
            </a:r>
            <a:br>
              <a:rPr lang="es-MX" sz="1500" dirty="0">
                <a:solidFill>
                  <a:srgbClr val="205CA0"/>
                </a:solidFill>
                <a:latin typeface="Salesforce Sans"/>
                <a:ea typeface="Salesforce Sans"/>
                <a:cs typeface="Salesforce Sans"/>
                <a:sym typeface="Salesforce Sans"/>
              </a:rPr>
            </a:br>
            <a:r>
              <a:rPr lang="es-MX" sz="1500" dirty="0">
                <a:solidFill>
                  <a:srgbClr val="205CA0"/>
                </a:solidFill>
                <a:latin typeface="Salesforce Sans"/>
                <a:ea typeface="Salesforce Sans"/>
                <a:cs typeface="Salesforce Sans"/>
                <a:sym typeface="Salesforce Sans"/>
              </a:rPr>
              <a:t>e iniciar sesión con un método </a:t>
            </a:r>
            <a:br>
              <a:rPr lang="es-MX" sz="1500" dirty="0">
                <a:solidFill>
                  <a:srgbClr val="205CA0"/>
                </a:solidFill>
                <a:latin typeface="Salesforce Sans"/>
                <a:ea typeface="Salesforce Sans"/>
                <a:cs typeface="Salesforce Sans"/>
                <a:sym typeface="Salesforce Sans"/>
              </a:rPr>
            </a:br>
            <a:r>
              <a:rPr lang="es-MX" sz="1500" dirty="0">
                <a:solidFill>
                  <a:srgbClr val="205CA0"/>
                </a:solidFill>
                <a:latin typeface="Salesforce Sans"/>
                <a:ea typeface="Salesforce Sans"/>
                <a:cs typeface="Salesforce Sans"/>
                <a:sym typeface="Salesforce Sans"/>
              </a:rPr>
              <a:t>de verificación</a:t>
            </a:r>
          </a:p>
          <a:p>
            <a:pPr marL="0" marR="0" lvl="0" indent="0" algn="ctr" rtl="0">
              <a:spcBef>
                <a:spcPts val="1100"/>
              </a:spcBef>
              <a:spcAft>
                <a:spcPts val="0"/>
              </a:spcAft>
              <a:buNone/>
            </a:pPr>
            <a:endParaRPr sz="1900" dirty="0">
              <a:solidFill>
                <a:srgbClr val="59575C"/>
              </a:solidFill>
              <a:latin typeface="Salesforce Sans"/>
              <a:ea typeface="Salesforce Sans"/>
              <a:cs typeface="Salesforce Sans"/>
              <a:sym typeface="Salesforce Sans"/>
            </a:endParaRPr>
          </a:p>
          <a:p>
            <a:pPr marL="0" marR="0" lvl="0" indent="0" algn="ctr" rtl="0">
              <a:spcBef>
                <a:spcPts val="700"/>
              </a:spcBef>
              <a:spcAft>
                <a:spcPts val="0"/>
              </a:spcAft>
              <a:buNone/>
            </a:pPr>
            <a:endParaRPr sz="1900" dirty="0">
              <a:solidFill>
                <a:srgbClr val="59575C"/>
              </a:solidFill>
              <a:latin typeface="Salesforce Sans"/>
              <a:ea typeface="Salesforce Sans"/>
              <a:cs typeface="Salesforce Sans"/>
              <a:sym typeface="Salesforce Sans"/>
            </a:endParaRPr>
          </a:p>
          <a:p>
            <a:pPr marL="0" marR="0" lvl="0" indent="0" algn="ctr" rtl="0">
              <a:spcBef>
                <a:spcPts val="700"/>
              </a:spcBef>
              <a:spcAft>
                <a:spcPts val="0"/>
              </a:spcAft>
              <a:buNone/>
            </a:pPr>
            <a:endParaRPr sz="1900" dirty="0">
              <a:solidFill>
                <a:srgbClr val="59575C"/>
              </a:solidFill>
              <a:latin typeface="Salesforce Sans"/>
              <a:ea typeface="Salesforce Sans"/>
              <a:cs typeface="Salesforce Sans"/>
              <a:sym typeface="Salesforce Sans"/>
            </a:endParaRPr>
          </a:p>
          <a:p>
            <a:pPr marL="0" marR="0" lvl="0" indent="0" algn="ctr" rtl="0">
              <a:spcBef>
                <a:spcPts val="700"/>
              </a:spcBef>
              <a:spcAft>
                <a:spcPts val="700"/>
              </a:spcAft>
              <a:buNone/>
            </a:pPr>
            <a:endParaRPr sz="1900" dirty="0">
              <a:solidFill>
                <a:srgbClr val="59575C"/>
              </a:solidFill>
              <a:latin typeface="Salesforce Sans"/>
              <a:ea typeface="Salesforce Sans"/>
              <a:cs typeface="Salesforce Sans"/>
              <a:sym typeface="Salesforce Sans"/>
            </a:endParaRPr>
          </a:p>
        </p:txBody>
      </p:sp>
      <p:sp>
        <p:nvSpPr>
          <p:cNvPr id="1399" name="Google Shape;1399;p172"/>
          <p:cNvSpPr/>
          <p:nvPr/>
        </p:nvSpPr>
        <p:spPr>
          <a:xfrm>
            <a:off x="7965592" y="2242000"/>
            <a:ext cx="3754340" cy="28056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es-MX" sz="2100" b="1" u="sng" dirty="0">
                <a:solidFill>
                  <a:schemeClr val="dk1"/>
                </a:solidFill>
                <a:latin typeface="Salesforce Sans"/>
                <a:ea typeface="Salesforce Sans"/>
                <a:cs typeface="Salesforce Sans"/>
                <a:sym typeface="Salesforce Sans"/>
              </a:rPr>
              <a:t>Gestionar</a:t>
            </a:r>
          </a:p>
          <a:p>
            <a:pPr marL="0" marR="0" lvl="0" indent="0" algn="ctr" rtl="0">
              <a:spcBef>
                <a:spcPts val="300"/>
              </a:spcBef>
              <a:spcAft>
                <a:spcPts val="0"/>
              </a:spcAft>
              <a:buNone/>
            </a:pPr>
            <a:endParaRPr sz="1500" dirty="0">
              <a:solidFill>
                <a:srgbClr val="59575C"/>
              </a:solidFill>
              <a:latin typeface="Salesforce Sans"/>
              <a:ea typeface="Salesforce Sans"/>
              <a:cs typeface="Salesforce Sans"/>
              <a:sym typeface="Salesforce Sans"/>
            </a:endParaRPr>
          </a:p>
          <a:p>
            <a:pPr marL="0" marR="0" lvl="0" indent="0" algn="ctr" rtl="0">
              <a:spcBef>
                <a:spcPts val="0"/>
              </a:spcBef>
              <a:spcAft>
                <a:spcPts val="0"/>
              </a:spcAft>
              <a:buNone/>
            </a:pPr>
            <a:r>
              <a:rPr lang="es-MX" sz="1500" dirty="0">
                <a:solidFill>
                  <a:srgbClr val="205CA0"/>
                </a:solidFill>
                <a:latin typeface="Salesforce Sans"/>
                <a:ea typeface="Salesforce Sans"/>
                <a:cs typeface="Salesforce Sans"/>
                <a:sym typeface="Salesforce Sans"/>
              </a:rPr>
              <a:t>Recopilar comentarios y monitorear mediciones de adopción</a:t>
            </a:r>
          </a:p>
          <a:p>
            <a:pPr marL="0" marR="0" lvl="0" indent="0" algn="ctr" rtl="0">
              <a:spcBef>
                <a:spcPts val="1100"/>
              </a:spcBef>
              <a:spcAft>
                <a:spcPts val="0"/>
              </a:spcAft>
              <a:buNone/>
            </a:pPr>
            <a:r>
              <a:rPr lang="es-MX" sz="1500" dirty="0">
                <a:solidFill>
                  <a:srgbClr val="205CA0"/>
                </a:solidFill>
                <a:latin typeface="Salesforce Sans"/>
                <a:ea typeface="Salesforce Sans"/>
                <a:cs typeface="Salesforce Sans"/>
                <a:sym typeface="Salesforce Sans"/>
              </a:rPr>
              <a:t>Solucionar problemas y asistencia </a:t>
            </a:r>
            <a:br>
              <a:rPr lang="es-MX" sz="1500" dirty="0">
                <a:solidFill>
                  <a:srgbClr val="205CA0"/>
                </a:solidFill>
                <a:latin typeface="Salesforce Sans"/>
                <a:ea typeface="Salesforce Sans"/>
                <a:cs typeface="Salesforce Sans"/>
                <a:sym typeface="Salesforce Sans"/>
              </a:rPr>
            </a:br>
            <a:r>
              <a:rPr lang="es-MX" sz="1500" dirty="0">
                <a:solidFill>
                  <a:srgbClr val="205CA0"/>
                </a:solidFill>
                <a:latin typeface="Salesforce Sans"/>
                <a:ea typeface="Salesforce Sans"/>
                <a:cs typeface="Salesforce Sans"/>
                <a:sym typeface="Salesforce Sans"/>
              </a:rPr>
              <a:t>a usuarios</a:t>
            </a:r>
          </a:p>
          <a:p>
            <a:pPr marL="0" lvl="0" indent="0" algn="ctr" rtl="0">
              <a:spcBef>
                <a:spcPts val="1100"/>
              </a:spcBef>
              <a:spcAft>
                <a:spcPts val="0"/>
              </a:spcAft>
              <a:buSzPts val="2000"/>
              <a:buNone/>
            </a:pPr>
            <a:r>
              <a:rPr lang="es-MX" sz="1500" dirty="0">
                <a:solidFill>
                  <a:srgbClr val="205CA0"/>
                </a:solidFill>
                <a:latin typeface="Salesforce Sans"/>
                <a:ea typeface="Salesforce Sans"/>
                <a:cs typeface="Salesforce Sans"/>
                <a:sym typeface="Salesforce Sans"/>
              </a:rPr>
              <a:t>Optimizar su estrategia de seguridad general</a:t>
            </a:r>
          </a:p>
          <a:p>
            <a:pPr marL="0" marR="0" lvl="0" indent="0" algn="ctr" rtl="0">
              <a:spcBef>
                <a:spcPts val="1100"/>
              </a:spcBef>
              <a:spcAft>
                <a:spcPts val="700"/>
              </a:spcAft>
              <a:buNone/>
            </a:pPr>
            <a:endParaRPr sz="1600" dirty="0">
              <a:solidFill>
                <a:srgbClr val="59575C"/>
              </a:solidFill>
              <a:latin typeface="Salesforce Sans"/>
              <a:ea typeface="Salesforce Sans"/>
              <a:cs typeface="Salesforce Sans"/>
              <a:sym typeface="Salesforce Sans"/>
            </a:endParaRPr>
          </a:p>
        </p:txBody>
      </p:sp>
      <p:grpSp>
        <p:nvGrpSpPr>
          <p:cNvPr id="1400" name="Google Shape;1400;p172"/>
          <p:cNvGrpSpPr/>
          <p:nvPr/>
        </p:nvGrpSpPr>
        <p:grpSpPr>
          <a:xfrm>
            <a:off x="1582842" y="1085684"/>
            <a:ext cx="1286878" cy="1558717"/>
            <a:chOff x="1187428" y="1195293"/>
            <a:chExt cx="965400" cy="1169067"/>
          </a:xfrm>
        </p:grpSpPr>
        <p:sp>
          <p:nvSpPr>
            <p:cNvPr id="1401" name="Google Shape;1401;p172"/>
            <p:cNvSpPr/>
            <p:nvPr/>
          </p:nvSpPr>
          <p:spPr>
            <a:xfrm rot="8100000">
              <a:off x="1328808" y="1336673"/>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402" name="Google Shape;1402;p172"/>
            <p:cNvSpPr/>
            <p:nvPr/>
          </p:nvSpPr>
          <p:spPr>
            <a:xfrm>
              <a:off x="1378272" y="1389783"/>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a:p>
          </p:txBody>
        </p:sp>
        <p:sp>
          <p:nvSpPr>
            <p:cNvPr id="1403" name="Google Shape;1403;p172"/>
            <p:cNvSpPr/>
            <p:nvPr/>
          </p:nvSpPr>
          <p:spPr>
            <a:xfrm>
              <a:off x="1599315" y="2261460"/>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grpSp>
      <p:grpSp>
        <p:nvGrpSpPr>
          <p:cNvPr id="1404" name="Google Shape;1404;p172"/>
          <p:cNvGrpSpPr/>
          <p:nvPr/>
        </p:nvGrpSpPr>
        <p:grpSpPr>
          <a:xfrm>
            <a:off x="5372139" y="2074633"/>
            <a:ext cx="1286878" cy="1545314"/>
            <a:chOff x="4030112" y="1860822"/>
            <a:chExt cx="965400" cy="1159014"/>
          </a:xfrm>
        </p:grpSpPr>
        <p:sp>
          <p:nvSpPr>
            <p:cNvPr id="1405" name="Google Shape;1405;p172"/>
            <p:cNvSpPr/>
            <p:nvPr/>
          </p:nvSpPr>
          <p:spPr>
            <a:xfrm rot="8100000">
              <a:off x="4171492" y="2002201"/>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406" name="Google Shape;1406;p172"/>
            <p:cNvSpPr/>
            <p:nvPr/>
          </p:nvSpPr>
          <p:spPr>
            <a:xfrm>
              <a:off x="4220956" y="2055312"/>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a:p>
          </p:txBody>
        </p:sp>
        <p:sp>
          <p:nvSpPr>
            <p:cNvPr id="1407" name="Google Shape;1407;p172"/>
            <p:cNvSpPr/>
            <p:nvPr/>
          </p:nvSpPr>
          <p:spPr>
            <a:xfrm>
              <a:off x="4461249" y="2916936"/>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grpSp>
      <p:grpSp>
        <p:nvGrpSpPr>
          <p:cNvPr id="1408" name="Google Shape;1408;p172"/>
          <p:cNvGrpSpPr/>
          <p:nvPr/>
        </p:nvGrpSpPr>
        <p:grpSpPr>
          <a:xfrm>
            <a:off x="8932252" y="286121"/>
            <a:ext cx="1286878" cy="1525996"/>
            <a:chOff x="6700864" y="443202"/>
            <a:chExt cx="965400" cy="1144525"/>
          </a:xfrm>
        </p:grpSpPr>
        <p:sp>
          <p:nvSpPr>
            <p:cNvPr id="1409" name="Google Shape;1409;p172"/>
            <p:cNvSpPr/>
            <p:nvPr/>
          </p:nvSpPr>
          <p:spPr>
            <a:xfrm rot="8100000">
              <a:off x="6842243" y="584582"/>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410" name="Google Shape;1410;p172"/>
            <p:cNvSpPr/>
            <p:nvPr/>
          </p:nvSpPr>
          <p:spPr>
            <a:xfrm>
              <a:off x="6891708" y="637692"/>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a:p>
          </p:txBody>
        </p:sp>
        <p:sp>
          <p:nvSpPr>
            <p:cNvPr id="1411" name="Google Shape;1411;p172"/>
            <p:cNvSpPr/>
            <p:nvPr/>
          </p:nvSpPr>
          <p:spPr>
            <a:xfrm>
              <a:off x="7135708" y="1484827"/>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grpSp>
      <p:grpSp>
        <p:nvGrpSpPr>
          <p:cNvPr id="1412" name="Google Shape;1412;p172"/>
          <p:cNvGrpSpPr/>
          <p:nvPr/>
        </p:nvGrpSpPr>
        <p:grpSpPr>
          <a:xfrm>
            <a:off x="1991142" y="1517193"/>
            <a:ext cx="469596" cy="456096"/>
            <a:chOff x="11012327" y="2936518"/>
            <a:chExt cx="320675" cy="320675"/>
          </a:xfrm>
        </p:grpSpPr>
        <p:sp>
          <p:nvSpPr>
            <p:cNvPr id="1413" name="Google Shape;1413;p172"/>
            <p:cNvSpPr/>
            <p:nvPr/>
          </p:nvSpPr>
          <p:spPr>
            <a:xfrm>
              <a:off x="11012327" y="2936518"/>
              <a:ext cx="298451" cy="300038"/>
            </a:xfrm>
            <a:custGeom>
              <a:avLst/>
              <a:gdLst/>
              <a:ahLst/>
              <a:cxnLst/>
              <a:rect l="l" t="t" r="r" b="b"/>
              <a:pathLst>
                <a:path w="828" h="833" extrusionOk="0">
                  <a:moveTo>
                    <a:pt x="281" y="832"/>
                  </a:moveTo>
                  <a:cubicBezTo>
                    <a:pt x="278" y="832"/>
                    <a:pt x="275" y="830"/>
                    <a:pt x="272" y="829"/>
                  </a:cubicBezTo>
                  <a:lnTo>
                    <a:pt x="5" y="651"/>
                  </a:lnTo>
                  <a:cubicBezTo>
                    <a:pt x="1" y="648"/>
                    <a:pt x="0" y="643"/>
                    <a:pt x="0" y="639"/>
                  </a:cubicBezTo>
                  <a:lnTo>
                    <a:pt x="0" y="16"/>
                  </a:lnTo>
                  <a:cubicBezTo>
                    <a:pt x="0" y="10"/>
                    <a:pt x="3" y="6"/>
                    <a:pt x="7" y="3"/>
                  </a:cubicBezTo>
                  <a:cubicBezTo>
                    <a:pt x="11" y="0"/>
                    <a:pt x="17" y="0"/>
                    <a:pt x="22" y="3"/>
                  </a:cubicBezTo>
                  <a:lnTo>
                    <a:pt x="280" y="175"/>
                  </a:lnTo>
                  <a:lnTo>
                    <a:pt x="538" y="3"/>
                  </a:lnTo>
                  <a:cubicBezTo>
                    <a:pt x="542" y="0"/>
                    <a:pt x="549" y="0"/>
                    <a:pt x="554" y="3"/>
                  </a:cubicBezTo>
                  <a:lnTo>
                    <a:pt x="821" y="181"/>
                  </a:lnTo>
                  <a:cubicBezTo>
                    <a:pt x="825" y="184"/>
                    <a:pt x="827" y="188"/>
                    <a:pt x="827" y="193"/>
                  </a:cubicBezTo>
                  <a:lnTo>
                    <a:pt x="827" y="385"/>
                  </a:lnTo>
                  <a:cubicBezTo>
                    <a:pt x="827" y="394"/>
                    <a:pt x="821" y="400"/>
                    <a:pt x="812" y="400"/>
                  </a:cubicBezTo>
                  <a:cubicBezTo>
                    <a:pt x="803" y="400"/>
                    <a:pt x="797" y="394"/>
                    <a:pt x="797" y="385"/>
                  </a:cubicBezTo>
                  <a:lnTo>
                    <a:pt x="797" y="200"/>
                  </a:lnTo>
                  <a:lnTo>
                    <a:pt x="545" y="33"/>
                  </a:lnTo>
                  <a:lnTo>
                    <a:pt x="287" y="205"/>
                  </a:lnTo>
                  <a:cubicBezTo>
                    <a:pt x="283" y="208"/>
                    <a:pt x="275" y="208"/>
                    <a:pt x="271" y="205"/>
                  </a:cubicBezTo>
                  <a:lnTo>
                    <a:pt x="28" y="42"/>
                  </a:lnTo>
                  <a:lnTo>
                    <a:pt x="28" y="628"/>
                  </a:lnTo>
                  <a:lnTo>
                    <a:pt x="280" y="796"/>
                  </a:lnTo>
                  <a:lnTo>
                    <a:pt x="493" y="654"/>
                  </a:lnTo>
                  <a:cubicBezTo>
                    <a:pt x="501" y="649"/>
                    <a:pt x="509" y="651"/>
                    <a:pt x="514" y="658"/>
                  </a:cubicBezTo>
                  <a:cubicBezTo>
                    <a:pt x="518" y="666"/>
                    <a:pt x="517" y="674"/>
                    <a:pt x="509" y="679"/>
                  </a:cubicBezTo>
                  <a:lnTo>
                    <a:pt x="287" y="827"/>
                  </a:lnTo>
                  <a:cubicBezTo>
                    <a:pt x="286" y="832"/>
                    <a:pt x="284" y="832"/>
                    <a:pt x="281" y="832"/>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4" name="Google Shape;1414;p172"/>
            <p:cNvSpPr/>
            <p:nvPr/>
          </p:nvSpPr>
          <p:spPr>
            <a:xfrm>
              <a:off x="11109165" y="3000018"/>
              <a:ext cx="11112" cy="234949"/>
            </a:xfrm>
            <a:custGeom>
              <a:avLst/>
              <a:gdLst/>
              <a:ahLst/>
              <a:cxnLst/>
              <a:rect l="l" t="t" r="r" b="b"/>
              <a:pathLst>
                <a:path w="31" h="654" extrusionOk="0">
                  <a:moveTo>
                    <a:pt x="15" y="653"/>
                  </a:moveTo>
                  <a:cubicBezTo>
                    <a:pt x="6" y="653"/>
                    <a:pt x="0" y="647"/>
                    <a:pt x="0" y="638"/>
                  </a:cubicBezTo>
                  <a:lnTo>
                    <a:pt x="0" y="15"/>
                  </a:lnTo>
                  <a:cubicBezTo>
                    <a:pt x="0" y="6"/>
                    <a:pt x="6" y="0"/>
                    <a:pt x="15" y="0"/>
                  </a:cubicBezTo>
                  <a:cubicBezTo>
                    <a:pt x="24" y="0"/>
                    <a:pt x="30" y="6"/>
                    <a:pt x="30" y="15"/>
                  </a:cubicBezTo>
                  <a:lnTo>
                    <a:pt x="30" y="638"/>
                  </a:lnTo>
                  <a:cubicBezTo>
                    <a:pt x="30" y="647"/>
                    <a:pt x="23" y="653"/>
                    <a:pt x="15" y="653"/>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5" name="Google Shape;1415;p172"/>
            <p:cNvSpPr/>
            <p:nvPr/>
          </p:nvSpPr>
          <p:spPr>
            <a:xfrm>
              <a:off x="11204415" y="2936518"/>
              <a:ext cx="11112" cy="144463"/>
            </a:xfrm>
            <a:custGeom>
              <a:avLst/>
              <a:gdLst/>
              <a:ahLst/>
              <a:cxnLst/>
              <a:rect l="l" t="t" r="r" b="b"/>
              <a:pathLst>
                <a:path w="31" h="401" extrusionOk="0">
                  <a:moveTo>
                    <a:pt x="15" y="400"/>
                  </a:moveTo>
                  <a:cubicBezTo>
                    <a:pt x="6" y="400"/>
                    <a:pt x="0" y="394"/>
                    <a:pt x="0" y="385"/>
                  </a:cubicBezTo>
                  <a:lnTo>
                    <a:pt x="0" y="14"/>
                  </a:lnTo>
                  <a:cubicBezTo>
                    <a:pt x="0" y="5"/>
                    <a:pt x="6" y="0"/>
                    <a:pt x="15" y="0"/>
                  </a:cubicBezTo>
                  <a:cubicBezTo>
                    <a:pt x="24" y="0"/>
                    <a:pt x="30" y="5"/>
                    <a:pt x="30" y="14"/>
                  </a:cubicBezTo>
                  <a:lnTo>
                    <a:pt x="30" y="385"/>
                  </a:lnTo>
                  <a:cubicBezTo>
                    <a:pt x="30" y="394"/>
                    <a:pt x="22" y="400"/>
                    <a:pt x="15" y="400"/>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6" name="Google Shape;1416;p172"/>
            <p:cNvSpPr/>
            <p:nvPr/>
          </p:nvSpPr>
          <p:spPr>
            <a:xfrm>
              <a:off x="11244579" y="3125908"/>
              <a:ext cx="59372" cy="59372"/>
            </a:xfrm>
            <a:custGeom>
              <a:avLst/>
              <a:gdLst/>
              <a:ahLst/>
              <a:cxnLst/>
              <a:rect l="l" t="t" r="r" b="b"/>
              <a:pathLst>
                <a:path w="149" h="149" extrusionOk="0">
                  <a:moveTo>
                    <a:pt x="74" y="148"/>
                  </a:moveTo>
                  <a:cubicBezTo>
                    <a:pt x="32" y="148"/>
                    <a:pt x="0" y="115"/>
                    <a:pt x="0" y="74"/>
                  </a:cubicBezTo>
                  <a:cubicBezTo>
                    <a:pt x="0" y="32"/>
                    <a:pt x="33" y="0"/>
                    <a:pt x="74" y="0"/>
                  </a:cubicBezTo>
                  <a:cubicBezTo>
                    <a:pt x="116" y="0"/>
                    <a:pt x="148" y="32"/>
                    <a:pt x="148" y="74"/>
                  </a:cubicBezTo>
                  <a:cubicBezTo>
                    <a:pt x="148" y="115"/>
                    <a:pt x="114" y="148"/>
                    <a:pt x="74" y="148"/>
                  </a:cubicBezTo>
                  <a:close/>
                  <a:moveTo>
                    <a:pt x="74" y="30"/>
                  </a:moveTo>
                  <a:cubicBezTo>
                    <a:pt x="49" y="30"/>
                    <a:pt x="29" y="49"/>
                    <a:pt x="29" y="74"/>
                  </a:cubicBezTo>
                  <a:cubicBezTo>
                    <a:pt x="29" y="99"/>
                    <a:pt x="49" y="119"/>
                    <a:pt x="74" y="119"/>
                  </a:cubicBezTo>
                  <a:cubicBezTo>
                    <a:pt x="99" y="119"/>
                    <a:pt x="118" y="99"/>
                    <a:pt x="118" y="74"/>
                  </a:cubicBezTo>
                  <a:cubicBezTo>
                    <a:pt x="118" y="49"/>
                    <a:pt x="98" y="30"/>
                    <a:pt x="74" y="30"/>
                  </a:cubicBezTo>
                  <a:close/>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7" name="Google Shape;1417;p172"/>
            <p:cNvSpPr/>
            <p:nvPr/>
          </p:nvSpPr>
          <p:spPr>
            <a:xfrm>
              <a:off x="11215527" y="3096856"/>
              <a:ext cx="117475" cy="160337"/>
            </a:xfrm>
            <a:custGeom>
              <a:avLst/>
              <a:gdLst/>
              <a:ahLst/>
              <a:cxnLst/>
              <a:rect l="l" t="t" r="r" b="b"/>
              <a:pathLst>
                <a:path w="327" h="446" extrusionOk="0">
                  <a:moveTo>
                    <a:pt x="163" y="445"/>
                  </a:moveTo>
                  <a:cubicBezTo>
                    <a:pt x="158" y="445"/>
                    <a:pt x="154" y="443"/>
                    <a:pt x="151" y="439"/>
                  </a:cubicBezTo>
                  <a:cubicBezTo>
                    <a:pt x="145" y="431"/>
                    <a:pt x="0" y="249"/>
                    <a:pt x="0" y="163"/>
                  </a:cubicBezTo>
                  <a:cubicBezTo>
                    <a:pt x="0" y="73"/>
                    <a:pt x="72" y="0"/>
                    <a:pt x="163" y="0"/>
                  </a:cubicBezTo>
                  <a:cubicBezTo>
                    <a:pt x="255" y="0"/>
                    <a:pt x="326" y="71"/>
                    <a:pt x="326" y="163"/>
                  </a:cubicBezTo>
                  <a:cubicBezTo>
                    <a:pt x="326" y="249"/>
                    <a:pt x="181" y="431"/>
                    <a:pt x="175" y="439"/>
                  </a:cubicBezTo>
                  <a:cubicBezTo>
                    <a:pt x="172" y="443"/>
                    <a:pt x="167" y="445"/>
                    <a:pt x="163" y="445"/>
                  </a:cubicBezTo>
                  <a:close/>
                  <a:moveTo>
                    <a:pt x="163" y="30"/>
                  </a:moveTo>
                  <a:cubicBezTo>
                    <a:pt x="89" y="30"/>
                    <a:pt x="29" y="89"/>
                    <a:pt x="29" y="163"/>
                  </a:cubicBezTo>
                  <a:cubicBezTo>
                    <a:pt x="29" y="221"/>
                    <a:pt x="117" y="347"/>
                    <a:pt x="163" y="406"/>
                  </a:cubicBezTo>
                  <a:cubicBezTo>
                    <a:pt x="209" y="347"/>
                    <a:pt x="296" y="221"/>
                    <a:pt x="296" y="163"/>
                  </a:cubicBezTo>
                  <a:cubicBezTo>
                    <a:pt x="296" y="89"/>
                    <a:pt x="237" y="30"/>
                    <a:pt x="163" y="30"/>
                  </a:cubicBezTo>
                  <a:close/>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grpSp>
      <p:sp>
        <p:nvSpPr>
          <p:cNvPr id="1418" name="Google Shape;1418;p172"/>
          <p:cNvSpPr/>
          <p:nvPr/>
        </p:nvSpPr>
        <p:spPr>
          <a:xfrm>
            <a:off x="9350117" y="744417"/>
            <a:ext cx="450934" cy="451072"/>
          </a:xfrm>
          <a:custGeom>
            <a:avLst/>
            <a:gdLst/>
            <a:ahLst/>
            <a:cxnLst/>
            <a:rect l="l" t="t" r="r" b="b"/>
            <a:pathLst>
              <a:path w="21052" h="21056" extrusionOk="0">
                <a:moveTo>
                  <a:pt x="2177" y="21056"/>
                </a:moveTo>
                <a:cubicBezTo>
                  <a:pt x="1603" y="21056"/>
                  <a:pt x="1076" y="20840"/>
                  <a:pt x="646" y="20409"/>
                </a:cubicBezTo>
                <a:cubicBezTo>
                  <a:pt x="263" y="20025"/>
                  <a:pt x="0" y="19498"/>
                  <a:pt x="0" y="18946"/>
                </a:cubicBezTo>
                <a:cubicBezTo>
                  <a:pt x="0" y="18371"/>
                  <a:pt x="215" y="17820"/>
                  <a:pt x="646" y="17388"/>
                </a:cubicBezTo>
                <a:lnTo>
                  <a:pt x="9257" y="8758"/>
                </a:lnTo>
                <a:cubicBezTo>
                  <a:pt x="8205" y="6408"/>
                  <a:pt x="8683" y="3675"/>
                  <a:pt x="10549" y="1829"/>
                </a:cubicBezTo>
                <a:cubicBezTo>
                  <a:pt x="12462" y="-89"/>
                  <a:pt x="15357" y="-544"/>
                  <a:pt x="17773" y="679"/>
                </a:cubicBezTo>
                <a:cubicBezTo>
                  <a:pt x="17868" y="727"/>
                  <a:pt x="17940" y="822"/>
                  <a:pt x="17940" y="942"/>
                </a:cubicBezTo>
                <a:cubicBezTo>
                  <a:pt x="17988" y="1038"/>
                  <a:pt x="17940" y="1158"/>
                  <a:pt x="17868" y="1230"/>
                </a:cubicBezTo>
                <a:lnTo>
                  <a:pt x="15357" y="4059"/>
                </a:lnTo>
                <a:lnTo>
                  <a:pt x="15357" y="6097"/>
                </a:lnTo>
                <a:lnTo>
                  <a:pt x="16912" y="6097"/>
                </a:lnTo>
                <a:lnTo>
                  <a:pt x="19782" y="3244"/>
                </a:lnTo>
                <a:cubicBezTo>
                  <a:pt x="19854" y="3172"/>
                  <a:pt x="19973" y="3148"/>
                  <a:pt x="20117" y="3148"/>
                </a:cubicBezTo>
                <a:cubicBezTo>
                  <a:pt x="20213" y="3172"/>
                  <a:pt x="20332" y="3220"/>
                  <a:pt x="20356" y="3316"/>
                </a:cubicBezTo>
                <a:cubicBezTo>
                  <a:pt x="21600" y="5689"/>
                  <a:pt x="21146" y="8614"/>
                  <a:pt x="19232" y="10532"/>
                </a:cubicBezTo>
                <a:cubicBezTo>
                  <a:pt x="17414" y="12354"/>
                  <a:pt x="14615" y="12809"/>
                  <a:pt x="12271" y="11730"/>
                </a:cubicBezTo>
                <a:lnTo>
                  <a:pt x="3660" y="20385"/>
                </a:lnTo>
                <a:cubicBezTo>
                  <a:pt x="3301" y="20840"/>
                  <a:pt x="2775" y="21056"/>
                  <a:pt x="2177" y="21056"/>
                </a:cubicBezTo>
                <a:close/>
                <a:moveTo>
                  <a:pt x="14926" y="727"/>
                </a:moveTo>
                <a:cubicBezTo>
                  <a:pt x="13515" y="727"/>
                  <a:pt x="12128" y="1302"/>
                  <a:pt x="11075" y="2333"/>
                </a:cubicBezTo>
                <a:cubicBezTo>
                  <a:pt x="9377" y="4035"/>
                  <a:pt x="8970" y="6552"/>
                  <a:pt x="10047" y="8638"/>
                </a:cubicBezTo>
                <a:cubicBezTo>
                  <a:pt x="10118" y="8782"/>
                  <a:pt x="10070" y="8973"/>
                  <a:pt x="9975" y="9069"/>
                </a:cubicBezTo>
                <a:lnTo>
                  <a:pt x="1172" y="17915"/>
                </a:lnTo>
                <a:cubicBezTo>
                  <a:pt x="885" y="18203"/>
                  <a:pt x="742" y="18563"/>
                  <a:pt x="742" y="18946"/>
                </a:cubicBezTo>
                <a:cubicBezTo>
                  <a:pt x="742" y="19306"/>
                  <a:pt x="885" y="19666"/>
                  <a:pt x="1172" y="19905"/>
                </a:cubicBezTo>
                <a:cubicBezTo>
                  <a:pt x="1459" y="20193"/>
                  <a:pt x="1842" y="20385"/>
                  <a:pt x="2201" y="20337"/>
                </a:cubicBezTo>
                <a:cubicBezTo>
                  <a:pt x="2559" y="20337"/>
                  <a:pt x="2918" y="20193"/>
                  <a:pt x="3157" y="19905"/>
                </a:cubicBezTo>
                <a:lnTo>
                  <a:pt x="11960" y="11107"/>
                </a:lnTo>
                <a:cubicBezTo>
                  <a:pt x="12056" y="10987"/>
                  <a:pt x="12247" y="10963"/>
                  <a:pt x="12391" y="11035"/>
                </a:cubicBezTo>
                <a:cubicBezTo>
                  <a:pt x="14472" y="12138"/>
                  <a:pt x="17103" y="11706"/>
                  <a:pt x="18730" y="10076"/>
                </a:cubicBezTo>
                <a:cubicBezTo>
                  <a:pt x="20284" y="8494"/>
                  <a:pt x="20739" y="6169"/>
                  <a:pt x="19926" y="4131"/>
                </a:cubicBezTo>
                <a:lnTo>
                  <a:pt x="17318" y="6720"/>
                </a:lnTo>
                <a:cubicBezTo>
                  <a:pt x="17247" y="6792"/>
                  <a:pt x="17175" y="6840"/>
                  <a:pt x="17055" y="6840"/>
                </a:cubicBezTo>
                <a:lnTo>
                  <a:pt x="14998" y="6840"/>
                </a:lnTo>
                <a:cubicBezTo>
                  <a:pt x="14783" y="6840"/>
                  <a:pt x="14639" y="6696"/>
                  <a:pt x="14639" y="6480"/>
                </a:cubicBezTo>
                <a:lnTo>
                  <a:pt x="14639" y="3963"/>
                </a:lnTo>
                <a:cubicBezTo>
                  <a:pt x="14639" y="3891"/>
                  <a:pt x="14687" y="3771"/>
                  <a:pt x="14711" y="3699"/>
                </a:cubicBezTo>
                <a:lnTo>
                  <a:pt x="16983" y="1110"/>
                </a:lnTo>
                <a:cubicBezTo>
                  <a:pt x="16361" y="870"/>
                  <a:pt x="15644" y="727"/>
                  <a:pt x="14926" y="727"/>
                </a:cubicBezTo>
                <a:close/>
              </a:path>
            </a:pathLst>
          </a:custGeom>
          <a:solidFill>
            <a:srgbClr val="205CA0"/>
          </a:solidFill>
          <a:ln>
            <a:noFill/>
          </a:ln>
        </p:spPr>
        <p:txBody>
          <a:bodyPr spcFirstLastPara="1" wrap="square" lIns="121875" tIns="60925" rIns="121875" bIns="60925" anchor="ctr" anchorCtr="0">
            <a:noAutofit/>
          </a:bodyPr>
          <a:lstStyle/>
          <a:p>
            <a:pPr marL="0" marR="0" lvl="0" indent="0" algn="r" rtl="0">
              <a:spcBef>
                <a:spcPts val="0"/>
              </a:spcBef>
              <a:spcAft>
                <a:spcPts val="0"/>
              </a:spcAft>
              <a:buNone/>
            </a:pPr>
            <a:endParaRPr sz="1600" b="1">
              <a:solidFill>
                <a:srgbClr val="205CA0"/>
              </a:solidFill>
              <a:latin typeface="Calibri"/>
              <a:ea typeface="Calibri"/>
              <a:cs typeface="Calibri"/>
              <a:sym typeface="Calibri"/>
            </a:endParaRPr>
          </a:p>
        </p:txBody>
      </p:sp>
      <p:sp>
        <p:nvSpPr>
          <p:cNvPr id="1419" name="Google Shape;1419;p172"/>
          <p:cNvSpPr/>
          <p:nvPr/>
        </p:nvSpPr>
        <p:spPr>
          <a:xfrm>
            <a:off x="5707303" y="2504256"/>
            <a:ext cx="616391" cy="451149"/>
          </a:xfrm>
          <a:custGeom>
            <a:avLst/>
            <a:gdLst/>
            <a:ahLst/>
            <a:cxnLst/>
            <a:rect l="l" t="t" r="r" b="b"/>
            <a:pathLst>
              <a:path w="21507" h="21568" extrusionOk="0">
                <a:moveTo>
                  <a:pt x="11094" y="9"/>
                </a:moveTo>
                <a:cubicBezTo>
                  <a:pt x="10361" y="-32"/>
                  <a:pt x="9614" y="62"/>
                  <a:pt x="8873" y="290"/>
                </a:cubicBezTo>
                <a:cubicBezTo>
                  <a:pt x="6667" y="976"/>
                  <a:pt x="4700" y="2904"/>
                  <a:pt x="3500" y="5580"/>
                </a:cubicBezTo>
                <a:cubicBezTo>
                  <a:pt x="2644" y="7471"/>
                  <a:pt x="2242" y="9602"/>
                  <a:pt x="2329" y="11734"/>
                </a:cubicBezTo>
                <a:lnTo>
                  <a:pt x="663" y="8556"/>
                </a:lnTo>
                <a:cubicBezTo>
                  <a:pt x="564" y="8297"/>
                  <a:pt x="380" y="8266"/>
                  <a:pt x="183" y="8395"/>
                </a:cubicBezTo>
                <a:cubicBezTo>
                  <a:pt x="10" y="8557"/>
                  <a:pt x="-51" y="8820"/>
                  <a:pt x="47" y="9079"/>
                </a:cubicBezTo>
                <a:lnTo>
                  <a:pt x="2614" y="14067"/>
                </a:lnTo>
                <a:cubicBezTo>
                  <a:pt x="2639" y="14164"/>
                  <a:pt x="2767" y="14268"/>
                  <a:pt x="2914" y="14268"/>
                </a:cubicBezTo>
                <a:cubicBezTo>
                  <a:pt x="2925" y="14268"/>
                  <a:pt x="2933" y="14249"/>
                  <a:pt x="2944" y="14248"/>
                </a:cubicBezTo>
                <a:cubicBezTo>
                  <a:pt x="2951" y="14248"/>
                  <a:pt x="2952" y="14268"/>
                  <a:pt x="2959" y="14268"/>
                </a:cubicBezTo>
                <a:cubicBezTo>
                  <a:pt x="2984" y="14268"/>
                  <a:pt x="3040" y="14268"/>
                  <a:pt x="3064" y="14268"/>
                </a:cubicBezTo>
                <a:cubicBezTo>
                  <a:pt x="3112" y="14260"/>
                  <a:pt x="3089" y="14161"/>
                  <a:pt x="3124" y="14127"/>
                </a:cubicBezTo>
                <a:cubicBezTo>
                  <a:pt x="3148" y="14107"/>
                  <a:pt x="3181" y="14111"/>
                  <a:pt x="3199" y="14087"/>
                </a:cubicBezTo>
                <a:lnTo>
                  <a:pt x="6156" y="9501"/>
                </a:lnTo>
                <a:cubicBezTo>
                  <a:pt x="6304" y="9307"/>
                  <a:pt x="6259" y="9012"/>
                  <a:pt x="6111" y="8817"/>
                </a:cubicBezTo>
                <a:cubicBezTo>
                  <a:pt x="5964" y="8623"/>
                  <a:pt x="5739" y="8684"/>
                  <a:pt x="5616" y="8878"/>
                </a:cubicBezTo>
                <a:lnTo>
                  <a:pt x="3199" y="12659"/>
                </a:lnTo>
                <a:cubicBezTo>
                  <a:pt x="2941" y="10398"/>
                  <a:pt x="3248" y="8076"/>
                  <a:pt x="4160" y="6042"/>
                </a:cubicBezTo>
                <a:cubicBezTo>
                  <a:pt x="5238" y="3595"/>
                  <a:pt x="7034" y="1868"/>
                  <a:pt x="9068" y="1215"/>
                </a:cubicBezTo>
                <a:cubicBezTo>
                  <a:pt x="11715" y="400"/>
                  <a:pt x="14504" y="1572"/>
                  <a:pt x="16317" y="4313"/>
                </a:cubicBezTo>
                <a:cubicBezTo>
                  <a:pt x="16464" y="4508"/>
                  <a:pt x="16681" y="4569"/>
                  <a:pt x="16828" y="4373"/>
                </a:cubicBezTo>
                <a:cubicBezTo>
                  <a:pt x="16975" y="4177"/>
                  <a:pt x="17010" y="3885"/>
                  <a:pt x="16888" y="3689"/>
                </a:cubicBezTo>
                <a:cubicBezTo>
                  <a:pt x="15381" y="1438"/>
                  <a:pt x="13294" y="131"/>
                  <a:pt x="11094" y="9"/>
                </a:cubicBezTo>
                <a:close/>
                <a:moveTo>
                  <a:pt x="18584" y="8415"/>
                </a:moveTo>
                <a:cubicBezTo>
                  <a:pt x="18541" y="8415"/>
                  <a:pt x="18510" y="8470"/>
                  <a:pt x="18464" y="8496"/>
                </a:cubicBezTo>
                <a:cubicBezTo>
                  <a:pt x="18436" y="8493"/>
                  <a:pt x="18431" y="8431"/>
                  <a:pt x="18404" y="8435"/>
                </a:cubicBezTo>
                <a:cubicBezTo>
                  <a:pt x="18369" y="8448"/>
                  <a:pt x="18375" y="8529"/>
                  <a:pt x="18344" y="8556"/>
                </a:cubicBezTo>
                <a:cubicBezTo>
                  <a:pt x="18330" y="8567"/>
                  <a:pt x="18310" y="8566"/>
                  <a:pt x="18299" y="8576"/>
                </a:cubicBezTo>
                <a:lnTo>
                  <a:pt x="15342" y="13242"/>
                </a:lnTo>
                <a:cubicBezTo>
                  <a:pt x="15194" y="13436"/>
                  <a:pt x="15239" y="13731"/>
                  <a:pt x="15387" y="13926"/>
                </a:cubicBezTo>
                <a:cubicBezTo>
                  <a:pt x="15535" y="14120"/>
                  <a:pt x="15764" y="14047"/>
                  <a:pt x="15912" y="13886"/>
                </a:cubicBezTo>
                <a:lnTo>
                  <a:pt x="18179" y="10245"/>
                </a:lnTo>
                <a:cubicBezTo>
                  <a:pt x="18345" y="14787"/>
                  <a:pt x="15886" y="19251"/>
                  <a:pt x="12385" y="20301"/>
                </a:cubicBezTo>
                <a:cubicBezTo>
                  <a:pt x="9893" y="21117"/>
                  <a:pt x="7338" y="20163"/>
                  <a:pt x="5481" y="17747"/>
                </a:cubicBezTo>
                <a:cubicBezTo>
                  <a:pt x="5334" y="17551"/>
                  <a:pt x="5117" y="17551"/>
                  <a:pt x="4970" y="17747"/>
                </a:cubicBezTo>
                <a:cubicBezTo>
                  <a:pt x="4824" y="17943"/>
                  <a:pt x="4824" y="18215"/>
                  <a:pt x="4970" y="18411"/>
                </a:cubicBezTo>
                <a:cubicBezTo>
                  <a:pt x="6534" y="20468"/>
                  <a:pt x="8558" y="21568"/>
                  <a:pt x="10659" y="21568"/>
                </a:cubicBezTo>
                <a:cubicBezTo>
                  <a:pt x="11319" y="21568"/>
                  <a:pt x="11920" y="21482"/>
                  <a:pt x="12580" y="21286"/>
                </a:cubicBezTo>
                <a:cubicBezTo>
                  <a:pt x="16307" y="20115"/>
                  <a:pt x="18979" y="15380"/>
                  <a:pt x="18944" y="10507"/>
                </a:cubicBezTo>
                <a:lnTo>
                  <a:pt x="20835" y="14207"/>
                </a:lnTo>
                <a:cubicBezTo>
                  <a:pt x="20909" y="14304"/>
                  <a:pt x="21007" y="14408"/>
                  <a:pt x="21105" y="14408"/>
                </a:cubicBezTo>
                <a:cubicBezTo>
                  <a:pt x="21179" y="14408"/>
                  <a:pt x="21257" y="14405"/>
                  <a:pt x="21330" y="14308"/>
                </a:cubicBezTo>
                <a:cubicBezTo>
                  <a:pt x="21527" y="14146"/>
                  <a:pt x="21549" y="13883"/>
                  <a:pt x="21451" y="13624"/>
                </a:cubicBezTo>
                <a:lnTo>
                  <a:pt x="18884" y="8576"/>
                </a:lnTo>
                <a:cubicBezTo>
                  <a:pt x="18810" y="8511"/>
                  <a:pt x="18707" y="8415"/>
                  <a:pt x="18584" y="8415"/>
                </a:cubicBezTo>
                <a:close/>
              </a:path>
            </a:pathLst>
          </a:custGeom>
          <a:solidFill>
            <a:srgbClr val="205CA0"/>
          </a:solidFill>
          <a:ln>
            <a:noFill/>
          </a:ln>
        </p:spPr>
        <p:txBody>
          <a:bodyPr spcFirstLastPara="1" wrap="square" lIns="121875" tIns="60925" rIns="121875" bIns="60925" anchor="ctr" anchorCtr="0">
            <a:noAutofit/>
          </a:bodyPr>
          <a:lstStyle/>
          <a:p>
            <a:pPr marL="0" marR="0" lvl="0" indent="0" algn="r" rtl="0">
              <a:spcBef>
                <a:spcPts val="0"/>
              </a:spcBef>
              <a:spcAft>
                <a:spcPts val="0"/>
              </a:spcAft>
              <a:buNone/>
            </a:pPr>
            <a:endParaRPr sz="1600" b="1">
              <a:solidFill>
                <a:srgbClr val="205CA0"/>
              </a:solidFill>
              <a:latin typeface="Calibri"/>
              <a:ea typeface="Calibri"/>
              <a:cs typeface="Calibri"/>
              <a:sym typeface="Calibri"/>
            </a:endParaRPr>
          </a:p>
        </p:txBody>
      </p:sp>
      <p:sp>
        <p:nvSpPr>
          <p:cNvPr id="1420" name="Google Shape;1420;p172"/>
          <p:cNvSpPr/>
          <p:nvPr/>
        </p:nvSpPr>
        <p:spPr>
          <a:xfrm>
            <a:off x="10901860" y="399133"/>
            <a:ext cx="932100" cy="742800"/>
          </a:xfrm>
          <a:prstGeom prst="rect">
            <a:avLst/>
          </a:prstGeom>
          <a:solidFill>
            <a:srgbClr val="F4F4F4"/>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251682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15"/>
        <p:cNvGrpSpPr/>
        <p:nvPr/>
      </p:nvGrpSpPr>
      <p:grpSpPr>
        <a:xfrm>
          <a:off x="0" y="0"/>
          <a:ext cx="0" cy="0"/>
          <a:chOff x="0" y="0"/>
          <a:chExt cx="0" cy="0"/>
        </a:xfrm>
      </p:grpSpPr>
      <p:sp>
        <p:nvSpPr>
          <p:cNvPr id="1416" name="Google Shape;1416;p171"/>
          <p:cNvSpPr txBox="1">
            <a:spLocks noGrp="1"/>
          </p:cNvSpPr>
          <p:nvPr>
            <p:ph type="title"/>
          </p:nvPr>
        </p:nvSpPr>
        <p:spPr>
          <a:xfrm>
            <a:off x="571469" y="257558"/>
            <a:ext cx="8286300" cy="742800"/>
          </a:xfrm>
          <a:prstGeom prst="rect">
            <a:avLst/>
          </a:prstGeom>
        </p:spPr>
        <p:txBody>
          <a:bodyPr spcFirstLastPara="1" wrap="square" lIns="0" tIns="0" rIns="0" bIns="0" anchor="b" anchorCtr="0">
            <a:noAutofit/>
          </a:bodyPr>
          <a:lstStyle/>
          <a:p>
            <a:pPr lvl="0"/>
            <a:r>
              <a:rPr lang="es-MX" dirty="0"/>
              <a:t>Recursos</a:t>
            </a:r>
            <a:r>
              <a:rPr lang="en-IE" dirty="0"/>
              <a:t> </a:t>
            </a:r>
            <a:endParaRPr dirty="0"/>
          </a:p>
        </p:txBody>
      </p:sp>
      <p:sp>
        <p:nvSpPr>
          <p:cNvPr id="1418" name="Google Shape;1418;p171"/>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lvl="0">
              <a:spcAft>
                <a:spcPts val="300"/>
              </a:spcAft>
            </a:pPr>
            <a:r>
              <a:rPr lang="es-MX" sz="2300" dirty="0">
                <a:solidFill>
                  <a:srgbClr val="205CA0"/>
                </a:solidFill>
                <a:latin typeface="Salesforce Sans"/>
              </a:rPr>
              <a:t>Más información acerca de MFA</a:t>
            </a:r>
            <a:r>
              <a:rPr lang="en-IE" sz="2300" dirty="0">
                <a:solidFill>
                  <a:srgbClr val="205CA0"/>
                </a:solidFill>
                <a:latin typeface="Salesforce Sans"/>
              </a:rPr>
              <a:t> </a:t>
            </a:r>
            <a:endParaRPr sz="2300" dirty="0">
              <a:solidFill>
                <a:srgbClr val="205CA0"/>
              </a:solidFill>
              <a:latin typeface="Salesforce Sans"/>
              <a:sym typeface="Salesforce Sans"/>
            </a:endParaRPr>
          </a:p>
        </p:txBody>
      </p:sp>
      <p:sp>
        <p:nvSpPr>
          <p:cNvPr id="19" name="Rectangle 18">
            <a:extLst>
              <a:ext uri="{FF2B5EF4-FFF2-40B4-BE49-F238E27FC236}">
                <a16:creationId xmlns:a16="http://schemas.microsoft.com/office/drawing/2014/main" id="{BF9C66BE-8C0E-1840-9805-05C827B650FD}"/>
              </a:ext>
            </a:extLst>
          </p:cNvPr>
          <p:cNvSpPr/>
          <p:nvPr/>
        </p:nvSpPr>
        <p:spPr>
          <a:xfrm>
            <a:off x="1358430" y="3538728"/>
            <a:ext cx="2856731" cy="2185191"/>
          </a:xfrm>
          <a:prstGeom prst="rect">
            <a:avLst/>
          </a:prstGeom>
        </p:spPr>
        <p:txBody>
          <a:bodyPr wrap="square" lIns="121899" tIns="60949" rIns="121899" bIns="60949">
            <a:spAutoFit/>
          </a:bodyPr>
          <a:lstStyle/>
          <a:p>
            <a:pPr>
              <a:buNone/>
            </a:pPr>
            <a:r>
              <a:rPr lang="es-MX" sz="1200" dirty="0">
                <a:solidFill>
                  <a:srgbClr val="205CA0"/>
                </a:solidFill>
                <a:latin typeface="Salesforce Sans" panose="020B0505020202020203" pitchFamily="34" charset="77"/>
                <a:cs typeface="Arial" charset="0"/>
                <a:hlinkClick r:id="rId3">
                  <a:extLst>
                    <a:ext uri="{A12FA001-AC4F-418D-AE19-62706E023703}">
                      <ahyp:hlinkClr xmlns:ahyp="http://schemas.microsoft.com/office/drawing/2018/hyperlinkcolor" val="tx"/>
                    </a:ext>
                  </a:extLst>
                </a:hlinkClick>
              </a:rPr>
              <a:t>Cómo funciona MFA para proteger el acceso a cuentas</a:t>
            </a:r>
            <a:r>
              <a:rPr lang="es-MX" sz="1200" dirty="0">
                <a:solidFill>
                  <a:srgbClr val="205CA0"/>
                </a:solidFill>
                <a:latin typeface="Salesforce Sans" panose="020B0505020202020203" pitchFamily="34" charset="77"/>
                <a:cs typeface="Arial" charset="0"/>
              </a:rPr>
              <a:t> </a:t>
            </a:r>
            <a:r>
              <a:rPr lang="en-US" sz="1200" i="1" dirty="0">
                <a:solidFill>
                  <a:srgbClr val="205CA0"/>
                </a:solidFill>
                <a:latin typeface="Salesforce Sans" panose="020B0505020202020203" pitchFamily="34" charset="77"/>
                <a:ea typeface="Arial" charset="0"/>
                <a:cs typeface="Arial" charset="0"/>
                <a:hlinkClick r:id="rId3"/>
              </a:rPr>
              <a:t>(</a:t>
            </a:r>
            <a:r>
              <a:rPr lang="en-US" sz="1200" i="1" dirty="0">
                <a:solidFill>
                  <a:srgbClr val="205CA0"/>
                </a:solidFill>
                <a:latin typeface="Salesforce Sans" panose="020B0505020202020203" pitchFamily="34" charset="77"/>
                <a:cs typeface="Arial" charset="0"/>
                <a:hlinkClick r:id="rId3">
                  <a:extLst>
                    <a:ext uri="{A12FA001-AC4F-418D-AE19-62706E023703}">
                      <ahyp:hlinkClr xmlns:ahyp="http://schemas.microsoft.com/office/drawing/2018/hyperlinkcolor" val="tx"/>
                    </a:ext>
                  </a:extLst>
                </a:hlinkClick>
              </a:rPr>
              <a:t>v</a:t>
            </a:r>
            <a:r>
              <a:rPr lang="es-MX" sz="1200" i="1" dirty="0">
                <a:solidFill>
                  <a:srgbClr val="205CA0"/>
                </a:solidFill>
                <a:latin typeface="Salesforce Sans" panose="020B0505020202020203" pitchFamily="34" charset="77"/>
                <a:cs typeface="Arial" charset="0"/>
                <a:hlinkClick r:id="rId3">
                  <a:extLst>
                    <a:ext uri="{A12FA001-AC4F-418D-AE19-62706E023703}">
                      <ahyp:hlinkClr xmlns:ahyp="http://schemas.microsoft.com/office/drawing/2018/hyperlinkcolor" val="tx"/>
                    </a:ext>
                  </a:extLst>
                </a:hlinkClick>
              </a:rPr>
              <a:t>i</a:t>
            </a:r>
            <a:r>
              <a:rPr lang="en-US" sz="1200" i="1" dirty="0">
                <a:solidFill>
                  <a:srgbClr val="205CA0"/>
                </a:solidFill>
                <a:latin typeface="Salesforce Sans" panose="020B0505020202020203" pitchFamily="34" charset="77"/>
                <a:cs typeface="Arial" charset="0"/>
                <a:hlinkClick r:id="rId3">
                  <a:extLst>
                    <a:ext uri="{A12FA001-AC4F-418D-AE19-62706E023703}">
                      <ahyp:hlinkClr xmlns:ahyp="http://schemas.microsoft.com/office/drawing/2018/hyperlinkcolor" val="tx"/>
                    </a:ext>
                  </a:extLst>
                </a:hlinkClick>
              </a:rPr>
              <a:t>deo</a:t>
            </a:r>
            <a:r>
              <a:rPr lang="en-US" sz="1200" i="1" dirty="0">
                <a:solidFill>
                  <a:srgbClr val="205CA0"/>
                </a:solidFill>
                <a:latin typeface="Salesforce Sans" panose="020B0505020202020203" pitchFamily="34" charset="77"/>
                <a:ea typeface="Arial" charset="0"/>
                <a:cs typeface="Arial" charset="0"/>
                <a:hlinkClick r:id="rId3"/>
              </a:rPr>
              <a:t>)</a:t>
            </a:r>
            <a:endParaRPr lang="en-US" sz="1200" i="1" dirty="0">
              <a:solidFill>
                <a:srgbClr val="205CA0"/>
              </a:solidFill>
              <a:latin typeface="Salesforce Sans" panose="020B0505020202020203" pitchFamily="34" charset="77"/>
              <a:ea typeface="Arial" charset="0"/>
              <a:cs typeface="Arial" charset="0"/>
            </a:endParaRPr>
          </a:p>
          <a:p>
            <a:pPr>
              <a:buNone/>
            </a:pPr>
            <a:endParaRPr lang="en-US" sz="1200" dirty="0">
              <a:solidFill>
                <a:srgbClr val="205CA0"/>
              </a:solidFill>
              <a:latin typeface="Salesforce Sans" panose="020B0505020202020203" pitchFamily="34" charset="77"/>
              <a:ea typeface="Arial" charset="0"/>
              <a:cs typeface="Arial" charset="0"/>
            </a:endParaRPr>
          </a:p>
          <a:p>
            <a:pPr>
              <a:buNone/>
            </a:pPr>
            <a:r>
              <a:rPr lang="es-MX" sz="1200" dirty="0">
                <a:solidFill>
                  <a:srgbClr val="205CA0"/>
                </a:solidFill>
                <a:latin typeface="Salesforce Sans" panose="020B0505020202020203" pitchFamily="34" charset="77"/>
                <a:cs typeface="Arial" charset="0"/>
                <a:hlinkClick r:id="rId4">
                  <a:extLst>
                    <a:ext uri="{A12FA001-AC4F-418D-AE19-62706E023703}">
                      <ahyp:hlinkClr xmlns:ahyp="http://schemas.microsoft.com/office/drawing/2018/hyperlinkcolor" val="tx"/>
                    </a:ext>
                  </a:extLst>
                </a:hlinkClick>
              </a:rPr>
              <a:t>Preguntas más frecuentes sobre MFA de Salesforce</a:t>
            </a:r>
            <a:endParaRPr lang="en-US" sz="1200" dirty="0">
              <a:solidFill>
                <a:srgbClr val="205CA0"/>
              </a:solidFill>
              <a:latin typeface="Salesforce Sans" panose="020B0505020202020203" pitchFamily="34" charset="77"/>
              <a:cs typeface="Arial" charset="0"/>
            </a:endParaRPr>
          </a:p>
          <a:p>
            <a:endParaRPr lang="en-US" sz="1200" dirty="0">
              <a:solidFill>
                <a:srgbClr val="205CA0"/>
              </a:solidFill>
              <a:latin typeface="Salesforce Sans" panose="020B0505020202020203" pitchFamily="34" charset="77"/>
              <a:ea typeface="Arial" charset="0"/>
              <a:cs typeface="Arial" charset="0"/>
              <a:hlinkClick r:id="rId5">
                <a:extLst>
                  <a:ext uri="{A12FA001-AC4F-418D-AE19-62706E023703}">
                    <ahyp:hlinkClr xmlns:ahyp="http://schemas.microsoft.com/office/drawing/2018/hyperlinkcolor" val="tx"/>
                  </a:ext>
                </a:extLst>
              </a:hlinkClick>
            </a:endParaRPr>
          </a:p>
          <a:p>
            <a:r>
              <a:rPr lang="es-MX" sz="1200" dirty="0">
                <a:solidFill>
                  <a:srgbClr val="205CA0"/>
                </a:solidFill>
                <a:latin typeface="Salesforce Sans" panose="020B0505020202020203" pitchFamily="34" charset="77"/>
                <a:cs typeface="Arial" charset="0"/>
                <a:hlinkClick r:id="rId5">
                  <a:extLst>
                    <a:ext uri="{A12FA001-AC4F-418D-AE19-62706E023703}">
                      <ahyp:hlinkClr xmlns:ahyp="http://schemas.microsoft.com/office/drawing/2018/hyperlinkcolor" val="tx"/>
                    </a:ext>
                  </a:extLst>
                </a:hlinkClick>
              </a:rPr>
              <a:t>Guía rápida de MFA para administradores</a:t>
            </a:r>
            <a:endParaRPr lang="es-MX" sz="1200" dirty="0">
              <a:solidFill>
                <a:srgbClr val="205CA0"/>
              </a:solidFill>
              <a:latin typeface="Salesforce Sans" panose="020B0505020202020203" pitchFamily="34" charset="77"/>
              <a:cs typeface="Arial" charset="0"/>
            </a:endParaRPr>
          </a:p>
          <a:p>
            <a:endParaRPr lang="en-US" sz="1200" dirty="0">
              <a:solidFill>
                <a:srgbClr val="205CA0"/>
              </a:solidFill>
              <a:latin typeface="Salesforce Sans" panose="020B0505020202020203" pitchFamily="34" charset="77"/>
              <a:cs typeface="Arial" charset="0"/>
            </a:endParaRPr>
          </a:p>
          <a:p>
            <a:r>
              <a:rPr lang="es-MX" sz="1200" dirty="0">
                <a:solidFill>
                  <a:srgbClr val="205CA0"/>
                </a:solidFill>
                <a:latin typeface="Salesforce Sans" panose="020B0505020202020203" pitchFamily="34" charset="77"/>
                <a:cs typeface="Arial" charset="0"/>
                <a:hlinkClick r:id="rId6">
                  <a:extLst>
                    <a:ext uri="{A12FA001-AC4F-418D-AE19-62706E023703}">
                      <ahyp:hlinkClr xmlns:ahyp="http://schemas.microsoft.com/office/drawing/2018/hyperlinkcolor" val="tx"/>
                    </a:ext>
                  </a:extLst>
                </a:hlinkClick>
              </a:rPr>
              <a:t>Presentación de Salesforce Authenticator </a:t>
            </a:r>
            <a:r>
              <a:rPr lang="es-MX" dirty="0">
                <a:hlinkClick r:id="rId6"/>
              </a:rPr>
              <a:t>(</a:t>
            </a:r>
            <a:r>
              <a:rPr lang="es-MX" sz="1200" i="1" dirty="0">
                <a:solidFill>
                  <a:srgbClr val="205CA0"/>
                </a:solidFill>
                <a:latin typeface="Salesforce Sans" panose="020B0505020202020203" pitchFamily="34" charset="77"/>
                <a:cs typeface="Arial" charset="0"/>
                <a:hlinkClick r:id="rId6">
                  <a:extLst>
                    <a:ext uri="{A12FA001-AC4F-418D-AE19-62706E023703}">
                      <ahyp:hlinkClr xmlns:ahyp="http://schemas.microsoft.com/office/drawing/2018/hyperlinkcolor" val="tx"/>
                    </a:ext>
                  </a:extLst>
                </a:hlinkClick>
              </a:rPr>
              <a:t>video</a:t>
            </a:r>
            <a:r>
              <a:rPr lang="es-MX" dirty="0">
                <a:hlinkClick r:id="rId6"/>
              </a:rPr>
              <a:t>)</a:t>
            </a:r>
            <a:endParaRPr lang="en-US" sz="1200" dirty="0">
              <a:solidFill>
                <a:schemeClr val="accent2"/>
              </a:solidFill>
              <a:latin typeface="Arial" charset="0"/>
              <a:ea typeface="Arial" charset="0"/>
              <a:cs typeface="Arial" charset="0"/>
            </a:endParaRPr>
          </a:p>
        </p:txBody>
      </p:sp>
      <p:pic>
        <p:nvPicPr>
          <p:cNvPr id="20" name="Picture 19">
            <a:extLst>
              <a:ext uri="{FF2B5EF4-FFF2-40B4-BE49-F238E27FC236}">
                <a16:creationId xmlns:a16="http://schemas.microsoft.com/office/drawing/2014/main" id="{EE036E36-1AED-EB4F-A361-CDE789ED9B6C}"/>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1149386" y="1892508"/>
            <a:ext cx="2703610" cy="804327"/>
          </a:xfrm>
          <a:prstGeom prst="rect">
            <a:avLst/>
          </a:prstGeom>
        </p:spPr>
      </p:pic>
      <p:sp>
        <p:nvSpPr>
          <p:cNvPr id="21" name="Rectangle 20">
            <a:extLst>
              <a:ext uri="{FF2B5EF4-FFF2-40B4-BE49-F238E27FC236}">
                <a16:creationId xmlns:a16="http://schemas.microsoft.com/office/drawing/2014/main" id="{031AF35D-9041-DE40-8E10-06684771BD85}"/>
              </a:ext>
            </a:extLst>
          </p:cNvPr>
          <p:cNvSpPr/>
          <p:nvPr/>
        </p:nvSpPr>
        <p:spPr>
          <a:xfrm>
            <a:off x="1280989" y="2780001"/>
            <a:ext cx="2440403" cy="584775"/>
          </a:xfrm>
          <a:prstGeom prst="rect">
            <a:avLst/>
          </a:prstGeom>
        </p:spPr>
        <p:txBody>
          <a:bodyPr wrap="square">
            <a:spAutoFit/>
          </a:bodyPr>
          <a:lstStyle/>
          <a:p>
            <a:pPr algn="ctr"/>
            <a:r>
              <a:rPr lang="es-MX" sz="1600" dirty="0">
                <a:solidFill>
                  <a:srgbClr val="00B0F0"/>
                </a:solidFill>
                <a:latin typeface="Arial" charset="0"/>
                <a:cs typeface="Arial" charset="0"/>
              </a:rPr>
              <a:t>Recursos</a:t>
            </a:r>
            <a:r>
              <a:rPr lang="es-MX" dirty="0"/>
              <a:t> </a:t>
            </a:r>
            <a:r>
              <a:rPr lang="es-MX" sz="1600" dirty="0">
                <a:solidFill>
                  <a:srgbClr val="00B0F0"/>
                </a:solidFill>
                <a:latin typeface="Arial" charset="0"/>
                <a:cs typeface="Arial" charset="0"/>
              </a:rPr>
              <a:t>para administradores</a:t>
            </a:r>
            <a:endParaRPr lang="en-US" sz="1600" dirty="0">
              <a:solidFill>
                <a:srgbClr val="00B0F0"/>
              </a:solidFill>
              <a:latin typeface="Arial" charset="0"/>
              <a:cs typeface="Arial" charset="0"/>
            </a:endParaRPr>
          </a:p>
        </p:txBody>
      </p:sp>
      <p:cxnSp>
        <p:nvCxnSpPr>
          <p:cNvPr id="22" name="Straight Connector 21">
            <a:hlinkClick r:id="rId8"/>
            <a:extLst>
              <a:ext uri="{FF2B5EF4-FFF2-40B4-BE49-F238E27FC236}">
                <a16:creationId xmlns:a16="http://schemas.microsoft.com/office/drawing/2014/main" id="{D5A223B1-7268-CC49-886F-7FD5A7CCF518}"/>
              </a:ext>
            </a:extLst>
          </p:cNvPr>
          <p:cNvCxnSpPr/>
          <p:nvPr/>
        </p:nvCxnSpPr>
        <p:spPr>
          <a:xfrm>
            <a:off x="521638" y="3360559"/>
            <a:ext cx="11031454" cy="0"/>
          </a:xfrm>
          <a:prstGeom prst="line">
            <a:avLst/>
          </a:prstGeom>
          <a:ln w="9525" cmpd="sng">
            <a:solidFill>
              <a:schemeClr val="bg1">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C1F34FB2-B340-6D4E-8E76-E683C25DC96C}"/>
              </a:ext>
            </a:extLst>
          </p:cNvPr>
          <p:cNvSpPr txBox="1"/>
          <p:nvPr/>
        </p:nvSpPr>
        <p:spPr>
          <a:xfrm>
            <a:off x="5326124" y="3541948"/>
            <a:ext cx="2200949" cy="677086"/>
          </a:xfrm>
          <a:prstGeom prst="rect">
            <a:avLst/>
          </a:prstGeom>
          <a:noFill/>
        </p:spPr>
        <p:txBody>
          <a:bodyPr wrap="square" lIns="121899" tIns="60949" rIns="121899" bIns="60949" rtlCol="0">
            <a:spAutoFit/>
          </a:bodyPr>
          <a:lstStyle/>
          <a:p>
            <a:pPr>
              <a:buNone/>
            </a:pPr>
            <a:r>
              <a:rPr lang="es-MX" sz="1200" dirty="0">
                <a:solidFill>
                  <a:srgbClr val="205CA0"/>
                </a:solidFill>
                <a:latin typeface="Arial" charset="0"/>
                <a:cs typeface="Arial" charset="0"/>
                <a:hlinkClick r:id="rId9">
                  <a:extLst>
                    <a:ext uri="{A12FA001-AC4F-418D-AE19-62706E023703}">
                      <ahyp:hlinkClr xmlns:ahyp="http://schemas.microsoft.com/office/drawing/2018/hyperlinkcolor" val="tx"/>
                    </a:ext>
                  </a:extLst>
                </a:hlinkClick>
              </a:rPr>
              <a:t>Fundamentos de seguridad</a:t>
            </a:r>
            <a:br>
              <a:rPr lang="es-MX" sz="1200" dirty="0">
                <a:solidFill>
                  <a:srgbClr val="205CA0"/>
                </a:solidFill>
                <a:latin typeface="Arial" charset="0"/>
                <a:cs typeface="Arial" charset="0"/>
              </a:rPr>
            </a:br>
            <a:endParaRPr lang="en-US" sz="1200" dirty="0">
              <a:solidFill>
                <a:srgbClr val="205CA0"/>
              </a:solidFill>
              <a:latin typeface="Arial" charset="0"/>
              <a:cs typeface="Arial" charset="0"/>
            </a:endParaRPr>
          </a:p>
          <a:p>
            <a:pPr>
              <a:buNone/>
            </a:pPr>
            <a:r>
              <a:rPr lang="es-MX" sz="1200" dirty="0">
                <a:solidFill>
                  <a:srgbClr val="205CA0"/>
                </a:solidFill>
                <a:latin typeface="Arial" charset="0"/>
                <a:cs typeface="Arial" charset="0"/>
                <a:hlinkClick r:id="rId10">
                  <a:extLst>
                    <a:ext uri="{A12FA001-AC4F-418D-AE19-62706E023703}">
                      <ahyp:hlinkClr xmlns:ahyp="http://schemas.microsoft.com/office/drawing/2018/hyperlinkcolor" val="tx"/>
                    </a:ext>
                  </a:extLst>
                </a:hlinkClick>
              </a:rPr>
              <a:t>Autenticación de usuarios</a:t>
            </a:r>
            <a:endParaRPr lang="en-US" sz="1200" dirty="0">
              <a:solidFill>
                <a:srgbClr val="205CA0"/>
              </a:solidFill>
              <a:latin typeface="Arial" charset="0"/>
              <a:cs typeface="Arial" charset="0"/>
            </a:endParaRPr>
          </a:p>
        </p:txBody>
      </p:sp>
      <p:pic>
        <p:nvPicPr>
          <p:cNvPr id="24" name="Picture 23">
            <a:extLst>
              <a:ext uri="{FF2B5EF4-FFF2-40B4-BE49-F238E27FC236}">
                <a16:creationId xmlns:a16="http://schemas.microsoft.com/office/drawing/2014/main" id="{667700E1-524D-A448-8CE4-050D0D23CABD}"/>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5506306" y="1647888"/>
            <a:ext cx="1176212" cy="999656"/>
          </a:xfrm>
          <a:prstGeom prst="rect">
            <a:avLst/>
          </a:prstGeom>
        </p:spPr>
      </p:pic>
      <p:sp>
        <p:nvSpPr>
          <p:cNvPr id="25" name="Rectangle 24">
            <a:extLst>
              <a:ext uri="{FF2B5EF4-FFF2-40B4-BE49-F238E27FC236}">
                <a16:creationId xmlns:a16="http://schemas.microsoft.com/office/drawing/2014/main" id="{3F9B775B-B7B9-0A4A-A4FC-1329B4C811DA}"/>
              </a:ext>
            </a:extLst>
          </p:cNvPr>
          <p:cNvSpPr/>
          <p:nvPr/>
        </p:nvSpPr>
        <p:spPr>
          <a:xfrm>
            <a:off x="4874210" y="2780001"/>
            <a:ext cx="2440403" cy="338554"/>
          </a:xfrm>
          <a:prstGeom prst="rect">
            <a:avLst/>
          </a:prstGeom>
        </p:spPr>
        <p:txBody>
          <a:bodyPr wrap="square">
            <a:spAutoFit/>
          </a:bodyPr>
          <a:lstStyle/>
          <a:p>
            <a:pPr algn="ctr"/>
            <a:r>
              <a:rPr lang="es-MX" sz="1600" dirty="0">
                <a:solidFill>
                  <a:srgbClr val="00B0F0"/>
                </a:solidFill>
                <a:latin typeface="Arial" charset="0"/>
                <a:cs typeface="Arial" charset="0"/>
              </a:rPr>
              <a:t>Aprender</a:t>
            </a:r>
            <a:r>
              <a:rPr lang="es-MX" dirty="0"/>
              <a:t> </a:t>
            </a:r>
            <a:r>
              <a:rPr lang="es-MX" sz="1600" dirty="0">
                <a:solidFill>
                  <a:srgbClr val="00B0F0"/>
                </a:solidFill>
                <a:latin typeface="Arial" charset="0"/>
                <a:cs typeface="Arial" charset="0"/>
              </a:rPr>
              <a:t>con Trailhead</a:t>
            </a:r>
            <a:endParaRPr lang="en-US" sz="1600" dirty="0">
              <a:solidFill>
                <a:srgbClr val="00B0F0"/>
              </a:solidFill>
              <a:latin typeface="Arial" charset="0"/>
              <a:cs typeface="Arial" charset="0"/>
            </a:endParaRPr>
          </a:p>
        </p:txBody>
      </p:sp>
      <p:sp>
        <p:nvSpPr>
          <p:cNvPr id="26" name="Content Placeholder 6">
            <a:extLst>
              <a:ext uri="{FF2B5EF4-FFF2-40B4-BE49-F238E27FC236}">
                <a16:creationId xmlns:a16="http://schemas.microsoft.com/office/drawing/2014/main" id="{EA892AC3-5F58-9346-86C7-7CFB33964AA6}"/>
              </a:ext>
            </a:extLst>
          </p:cNvPr>
          <p:cNvSpPr txBox="1">
            <a:spLocks/>
          </p:cNvSpPr>
          <p:nvPr/>
        </p:nvSpPr>
        <p:spPr>
          <a:xfrm>
            <a:off x="8832615" y="3540823"/>
            <a:ext cx="1876123" cy="667383"/>
          </a:xfrm>
          <a:prstGeom prst="rect">
            <a:avLst/>
          </a:prstGeom>
        </p:spPr>
        <p:txBody>
          <a:bodyPr/>
          <a:lstStyle>
            <a:lvl1pPr algn="l" rtl="0" eaLnBrk="1" fontAlgn="base" hangingPunct="1">
              <a:spcBef>
                <a:spcPts val="1200"/>
              </a:spcBef>
              <a:spcAft>
                <a:spcPts val="200"/>
              </a:spcAft>
              <a:buClr>
                <a:srgbClr val="7F7F7F"/>
              </a:buClr>
              <a:buSzPct val="100000"/>
              <a:buFont typeface="Arial" charset="0"/>
              <a:buChar char="​"/>
              <a:defRPr lang="en-US" sz="2000" kern="1200" dirty="0">
                <a:solidFill>
                  <a:srgbClr val="5C656A"/>
                </a:solidFill>
                <a:latin typeface="Salesforce Sans"/>
                <a:ea typeface="ＭＳ Ｐゴシック" charset="0"/>
                <a:cs typeface="ＭＳ Ｐゴシック" charset="0"/>
              </a:defRPr>
            </a:lvl1pPr>
            <a:lvl2pPr marL="182563" indent="-182563" algn="l" rtl="0" eaLnBrk="1" fontAlgn="base" hangingPunct="1">
              <a:spcBef>
                <a:spcPts val="200"/>
              </a:spcBef>
              <a:spcAft>
                <a:spcPts val="600"/>
              </a:spcAft>
              <a:buClr>
                <a:schemeClr val="accent2"/>
              </a:buClr>
              <a:buSzPct val="100000"/>
              <a:buFont typeface="Arial" charset="0"/>
              <a:buChar char="•"/>
              <a:defRPr lang="en-US" kern="1200" dirty="0">
                <a:solidFill>
                  <a:schemeClr val="accent2"/>
                </a:solidFill>
                <a:latin typeface="Salesforce Sans"/>
                <a:ea typeface="ＭＳ Ｐゴシック" charset="0"/>
                <a:cs typeface="+mn-cs"/>
              </a:defRPr>
            </a:lvl2pPr>
            <a:lvl3pPr marL="365125" indent="-182563" algn="l" rtl="0" eaLnBrk="1" fontAlgn="base" hangingPunct="1">
              <a:spcBef>
                <a:spcPct val="0"/>
              </a:spcBef>
              <a:spcAft>
                <a:spcPts val="600"/>
              </a:spcAft>
              <a:buClr>
                <a:schemeClr val="accent2"/>
              </a:buClr>
              <a:buSzPct val="100000"/>
              <a:buFont typeface="Arial" charset="0"/>
              <a:buChar char="•"/>
              <a:defRPr lang="en-US" sz="1600" kern="1200" dirty="0">
                <a:solidFill>
                  <a:schemeClr val="accent2"/>
                </a:solidFill>
                <a:latin typeface="Salesforce Sans"/>
                <a:ea typeface="ＭＳ Ｐゴシック" charset="0"/>
                <a:cs typeface="+mn-cs"/>
              </a:defRPr>
            </a:lvl3pPr>
            <a:lvl4pPr marL="547688" indent="-182563" algn="l" rtl="0" eaLnBrk="1" fontAlgn="base" hangingPunct="1">
              <a:spcBef>
                <a:spcPct val="0"/>
              </a:spcBef>
              <a:spcAft>
                <a:spcPts val="600"/>
              </a:spcAft>
              <a:buClr>
                <a:schemeClr val="accent2"/>
              </a:buClr>
              <a:buSzPct val="100000"/>
              <a:buFont typeface="Arial" charset="0"/>
              <a:buChar char="•"/>
              <a:defRPr lang="en-US" sz="1400" b="1" kern="1200" dirty="0">
                <a:solidFill>
                  <a:schemeClr val="accent2"/>
                </a:solidFill>
                <a:latin typeface="Salesforce Sans"/>
                <a:ea typeface="ＭＳ Ｐゴシック" charset="0"/>
                <a:cs typeface="+mn-cs"/>
              </a:defRPr>
            </a:lvl4pPr>
            <a:lvl5pPr algn="l" rtl="0" eaLnBrk="1" fontAlgn="base" hangingPunct="1">
              <a:spcBef>
                <a:spcPts val="200"/>
              </a:spcBef>
              <a:spcAft>
                <a:spcPts val="600"/>
              </a:spcAft>
              <a:buClr>
                <a:srgbClr val="7F7F7F"/>
              </a:buClr>
              <a:buSzPct val="100000"/>
              <a:buFont typeface="Arial" charset="0"/>
              <a:defRPr lang="en-US" sz="2000" kern="1200" dirty="0">
                <a:solidFill>
                  <a:srgbClr val="5C656A"/>
                </a:solidFill>
                <a:latin typeface="Salesforce Sans"/>
                <a:ea typeface="ＭＳ Ｐゴシック" charset="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200" dirty="0">
                <a:solidFill>
                  <a:srgbClr val="205CA0"/>
                </a:solidFill>
                <a:latin typeface="Salesforce Sans" panose="020B0505020202020203" pitchFamily="34" charset="77"/>
                <a:ea typeface="Arial" charset="0"/>
                <a:cs typeface="Arial" charset="0"/>
                <a:hlinkClick r:id="rId12">
                  <a:extLst>
                    <a:ext uri="{A12FA001-AC4F-418D-AE19-62706E023703}">
                      <ahyp:hlinkClr xmlns:ahyp="http://schemas.microsoft.com/office/drawing/2018/hyperlinkcolor" val="tx"/>
                    </a:ext>
                  </a:extLst>
                </a:hlinkClick>
              </a:rPr>
              <a:t>Grupo MFA - Getting Started Trailblazer Community</a:t>
            </a:r>
            <a:endParaRPr lang="en-US" sz="1200" dirty="0">
              <a:solidFill>
                <a:srgbClr val="205CA0"/>
              </a:solidFill>
              <a:latin typeface="Salesforce Sans" panose="020B0505020202020203" pitchFamily="34" charset="77"/>
              <a:ea typeface="Arial" charset="0"/>
              <a:cs typeface="Arial" charset="0"/>
            </a:endParaRPr>
          </a:p>
        </p:txBody>
      </p:sp>
      <p:sp>
        <p:nvSpPr>
          <p:cNvPr id="28" name="Rectangle 27">
            <a:extLst>
              <a:ext uri="{FF2B5EF4-FFF2-40B4-BE49-F238E27FC236}">
                <a16:creationId xmlns:a16="http://schemas.microsoft.com/office/drawing/2014/main" id="{E83B557D-05A7-7E42-93F0-EDD7D4DACC98}"/>
              </a:ext>
            </a:extLst>
          </p:cNvPr>
          <p:cNvSpPr/>
          <p:nvPr/>
        </p:nvSpPr>
        <p:spPr>
          <a:xfrm>
            <a:off x="8197310" y="2780001"/>
            <a:ext cx="3146734" cy="584775"/>
          </a:xfrm>
          <a:prstGeom prst="rect">
            <a:avLst/>
          </a:prstGeom>
        </p:spPr>
        <p:txBody>
          <a:bodyPr wrap="square">
            <a:spAutoFit/>
          </a:bodyPr>
          <a:lstStyle/>
          <a:p>
            <a:pPr algn="ctr"/>
            <a:r>
              <a:rPr lang="es-MX" sz="1600" dirty="0">
                <a:solidFill>
                  <a:srgbClr val="00B0F0"/>
                </a:solidFill>
                <a:latin typeface="Arial" charset="0"/>
                <a:cs typeface="Arial" charset="0"/>
              </a:rPr>
              <a:t>Formular</a:t>
            </a:r>
            <a:r>
              <a:rPr lang="es-MX" dirty="0"/>
              <a:t> </a:t>
            </a:r>
            <a:r>
              <a:rPr lang="es-MX" sz="1600" dirty="0">
                <a:solidFill>
                  <a:srgbClr val="00B0F0"/>
                </a:solidFill>
                <a:latin typeface="Arial" charset="0"/>
                <a:cs typeface="Arial" charset="0"/>
              </a:rPr>
              <a:t>preguntas – </a:t>
            </a:r>
            <a:br>
              <a:rPr lang="es-MX" sz="1600" dirty="0">
                <a:solidFill>
                  <a:srgbClr val="00B0F0"/>
                </a:solidFill>
                <a:latin typeface="Arial" charset="0"/>
                <a:cs typeface="Arial" charset="0"/>
              </a:rPr>
            </a:br>
            <a:r>
              <a:rPr lang="es-MX" sz="1600" dirty="0">
                <a:solidFill>
                  <a:srgbClr val="00B0F0"/>
                </a:solidFill>
                <a:latin typeface="Arial" charset="0"/>
                <a:cs typeface="Arial" charset="0"/>
              </a:rPr>
              <a:t>Compartir consejos</a:t>
            </a:r>
            <a:endParaRPr lang="en-US" sz="1600" dirty="0">
              <a:solidFill>
                <a:srgbClr val="00B0F0"/>
              </a:solidFill>
              <a:latin typeface="Arial" charset="0"/>
              <a:cs typeface="Arial" charset="0"/>
            </a:endParaRPr>
          </a:p>
        </p:txBody>
      </p:sp>
      <p:pic>
        <p:nvPicPr>
          <p:cNvPr id="29" name="Google Shape;1421;p171">
            <a:extLst>
              <a:ext uri="{FF2B5EF4-FFF2-40B4-BE49-F238E27FC236}">
                <a16:creationId xmlns:a16="http://schemas.microsoft.com/office/drawing/2014/main" id="{F79DAA76-1738-0E4D-A03B-EDF1FD47A3A3}"/>
              </a:ext>
            </a:extLst>
          </p:cNvPr>
          <p:cNvPicPr preferRelativeResize="0">
            <a:picLocks noChangeAspect="1"/>
          </p:cNvPicPr>
          <p:nvPr/>
        </p:nvPicPr>
        <p:blipFill>
          <a:blip r:embed="rId13">
            <a:alphaModFix/>
          </a:blip>
          <a:stretch>
            <a:fillRect/>
          </a:stretch>
        </p:blipFill>
        <p:spPr>
          <a:xfrm>
            <a:off x="9393899" y="1645920"/>
            <a:ext cx="753557" cy="996696"/>
          </a:xfrm>
          <a:prstGeom prst="rect">
            <a:avLst/>
          </a:prstGeom>
          <a:noFill/>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347405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sp>
        <p:nvSpPr>
          <p:cNvPr id="1080" name="Google Shape;1080;p154"/>
          <p:cNvSpPr txBox="1">
            <a:spLocks noGrp="1"/>
          </p:cNvSpPr>
          <p:nvPr>
            <p:ph type="ctrTitle"/>
          </p:nvPr>
        </p:nvSpPr>
        <p:spPr>
          <a:xfrm>
            <a:off x="491075" y="2036400"/>
            <a:ext cx="8775588" cy="12984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None/>
            </a:pPr>
            <a:r>
              <a:rPr lang="es-MX" sz="3200" dirty="0"/>
              <a:t>Autenticación de múltiples </a:t>
            </a:r>
            <a:br>
              <a:rPr lang="es-MX" sz="3200" dirty="0"/>
            </a:br>
            <a:r>
              <a:rPr lang="es-MX" sz="3200" dirty="0"/>
              <a:t>factores (MFA)</a:t>
            </a:r>
          </a:p>
        </p:txBody>
      </p:sp>
      <p:sp>
        <p:nvSpPr>
          <p:cNvPr id="1081" name="Google Shape;1081;p154"/>
          <p:cNvSpPr txBox="1">
            <a:spLocks noGrp="1"/>
          </p:cNvSpPr>
          <p:nvPr>
            <p:ph type="subTitle" idx="1"/>
          </p:nvPr>
        </p:nvSpPr>
        <p:spPr>
          <a:xfrm>
            <a:off x="501855" y="3397029"/>
            <a:ext cx="6735285" cy="477000"/>
          </a:xfrm>
          <a:prstGeom prst="rect">
            <a:avLst/>
          </a:prstGeom>
          <a:noFill/>
          <a:ln>
            <a:noFill/>
          </a:ln>
        </p:spPr>
        <p:txBody>
          <a:bodyPr spcFirstLastPara="1" wrap="square" lIns="0" tIns="0" rIns="0" bIns="0" anchor="t" anchorCtr="0">
            <a:noAutofit/>
          </a:bodyPr>
          <a:lstStyle/>
          <a:p>
            <a:pPr marL="11112" lvl="0" indent="-11112" algn="l" rtl="0">
              <a:lnSpc>
                <a:spcPct val="95000"/>
              </a:lnSpc>
              <a:spcBef>
                <a:spcPts val="0"/>
              </a:spcBef>
              <a:spcAft>
                <a:spcPts val="0"/>
              </a:spcAft>
              <a:buSzPts val="2400"/>
              <a:buNone/>
            </a:pPr>
            <a:r>
              <a:rPr lang="es-MX" dirty="0"/>
              <a:t>Protección del acceso de cuenta de usuario</a:t>
            </a:r>
          </a:p>
        </p:txBody>
      </p:sp>
      <p:sp>
        <p:nvSpPr>
          <p:cNvPr id="1082" name="Google Shape;1082;p154"/>
          <p:cNvSpPr txBox="1">
            <a:spLocks noGrp="1"/>
          </p:cNvSpPr>
          <p:nvPr>
            <p:ph type="body" idx="2"/>
          </p:nvPr>
        </p:nvSpPr>
        <p:spPr>
          <a:xfrm>
            <a:off x="501856" y="5689450"/>
            <a:ext cx="6447300" cy="285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SzPts val="1800"/>
              <a:buFont typeface="Salesforce Sans"/>
              <a:buNone/>
            </a:pPr>
            <a:r>
              <a:rPr lang="es-MX"/>
              <a:t>Título</a:t>
            </a:r>
          </a:p>
        </p:txBody>
      </p:sp>
      <p:sp>
        <p:nvSpPr>
          <p:cNvPr id="1083" name="Google Shape;1083;p154"/>
          <p:cNvSpPr txBox="1">
            <a:spLocks noGrp="1"/>
          </p:cNvSpPr>
          <p:nvPr>
            <p:ph type="body" idx="3"/>
          </p:nvPr>
        </p:nvSpPr>
        <p:spPr>
          <a:xfrm>
            <a:off x="501856" y="5301049"/>
            <a:ext cx="5563200" cy="364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None/>
            </a:pPr>
            <a:r>
              <a:rPr lang="es-MX"/>
              <a:t>Nombre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04"/>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7"/>
        <p:cNvGrpSpPr/>
        <p:nvPr/>
      </p:nvGrpSpPr>
      <p:grpSpPr>
        <a:xfrm>
          <a:off x="0" y="0"/>
          <a:ext cx="0" cy="0"/>
          <a:chOff x="0" y="0"/>
          <a:chExt cx="0" cy="0"/>
        </a:xfrm>
      </p:grpSpPr>
      <p:grpSp>
        <p:nvGrpSpPr>
          <p:cNvPr id="1088" name="Google Shape;1088;p155"/>
          <p:cNvGrpSpPr/>
          <p:nvPr/>
        </p:nvGrpSpPr>
        <p:grpSpPr>
          <a:xfrm>
            <a:off x="0" y="893"/>
            <a:ext cx="12188830" cy="6856212"/>
            <a:chOff x="0" y="893"/>
            <a:chExt cx="12188830" cy="6856212"/>
          </a:xfrm>
        </p:grpSpPr>
        <p:pic>
          <p:nvPicPr>
            <p:cNvPr id="1089" name="Google Shape;1089;p155"/>
            <p:cNvPicPr preferRelativeResize="0"/>
            <p:nvPr/>
          </p:nvPicPr>
          <p:blipFill rotWithShape="1">
            <a:blip r:embed="rId3">
              <a:alphaModFix/>
            </a:blip>
            <a:srcRect/>
            <a:stretch/>
          </p:blipFill>
          <p:spPr>
            <a:xfrm>
              <a:off x="0" y="893"/>
              <a:ext cx="12188830" cy="6856212"/>
            </a:xfrm>
            <a:prstGeom prst="rect">
              <a:avLst/>
            </a:prstGeom>
            <a:noFill/>
            <a:ln>
              <a:noFill/>
            </a:ln>
          </p:spPr>
        </p:pic>
        <p:pic>
          <p:nvPicPr>
            <p:cNvPr id="1090" name="Google Shape;1090;p1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grpSp>
      <p:sp>
        <p:nvSpPr>
          <p:cNvPr id="1091" name="Google Shape;1091;p1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s-MX"/>
              <a:t>Declaración sobre el futuro</a:t>
            </a:r>
          </a:p>
        </p:txBody>
      </p:sp>
      <p:sp>
        <p:nvSpPr>
          <p:cNvPr id="1092" name="Google Shape;1092;p155"/>
          <p:cNvSpPr txBox="1"/>
          <p:nvPr/>
        </p:nvSpPr>
        <p:spPr>
          <a:xfrm>
            <a:off x="584350" y="949215"/>
            <a:ext cx="11247094" cy="5416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900"/>
              </a:spcBef>
              <a:spcAft>
                <a:spcPts val="0"/>
              </a:spcAft>
              <a:buNone/>
            </a:pPr>
            <a:r>
              <a:rPr lang="es-MX" sz="1000" dirty="0">
                <a:solidFill>
                  <a:srgbClr val="59575C"/>
                </a:solidFill>
                <a:latin typeface="Salesforce Sans"/>
                <a:ea typeface="Salesforce Sans"/>
                <a:cs typeface="Salesforce Sans"/>
                <a:sym typeface="Salesforce Sans"/>
              </a:rPr>
              <a:t>Declaración bajo la Ley de reforma de litigios de valores privados de 1995:</a:t>
            </a:r>
          </a:p>
          <a:p>
            <a:pPr marL="0" lvl="0" indent="0" algn="l" rtl="0">
              <a:lnSpc>
                <a:spcPct val="100000"/>
              </a:lnSpc>
              <a:spcBef>
                <a:spcPts val="600"/>
              </a:spcBef>
              <a:spcAft>
                <a:spcPts val="0"/>
              </a:spcAft>
              <a:buNone/>
            </a:pPr>
            <a:r>
              <a:rPr lang="es-MX" sz="1000" dirty="0">
                <a:solidFill>
                  <a:srgbClr val="59575C"/>
                </a:solidFill>
                <a:latin typeface="Salesforce Sans"/>
                <a:ea typeface="Salesforce Sans"/>
                <a:cs typeface="Salesforce Sans"/>
                <a:sym typeface="Salesforce Sans"/>
              </a:rPr>
              <a:t>Esta presentación contiene declaraciones prospectivas sobre los resultados financieros y operativos de la empresa, que pueden incluir resultados financieros GAAP y no GAAP esperados y otros resultados operativos y no operativos, incluidos ingresos, ingreso neto, ganancias diluidas por acción, crecimiento del flujo de efectivo operativo, mejora del margen operativo, crecimiento esperado de los ingresos, crecimiento esperado de la obligación de desempeño restante actual, tasas impositivas esperadas, gastos de compensación basados ​​en acciones, amortización de intangibles comprados, acciones en circulación, crecimiento del mercado, medio ambiente , metas sociales y de gobierno y asignación de capital esperada, incluidas fusiones y adquisiciones, gastos de capital y otras inversiones. El logro o el éxito de los asuntos cubiertos por tales declaraciones prospectivas implica riesgos, incertidumbres y suposiciones. Si tales riesgos o incertidumbres se materializan o si alguna de las suposiciones resulta incorrecta, los resultados de la compañía podrían diferir materialmente de los resultados expresados ​​o implícitos en las declaraciones a futuro que hacemos. </a:t>
            </a:r>
          </a:p>
          <a:p>
            <a:pPr marL="0" lvl="0" indent="0" algn="l" rtl="0">
              <a:lnSpc>
                <a:spcPct val="100000"/>
              </a:lnSpc>
              <a:spcBef>
                <a:spcPts val="600"/>
              </a:spcBef>
              <a:spcAft>
                <a:spcPts val="0"/>
              </a:spcAft>
              <a:buNone/>
            </a:pPr>
            <a:r>
              <a:rPr lang="es-MX" sz="1000" dirty="0">
                <a:solidFill>
                  <a:srgbClr val="59575C"/>
                </a:solidFill>
                <a:latin typeface="Salesforce Sans"/>
                <a:ea typeface="Salesforce Sans"/>
                <a:cs typeface="Salesforce Sans"/>
                <a:sym typeface="Salesforce Sans"/>
              </a:rPr>
              <a:t>Los riesgos e incertidumbres mencionados anteriormente incluyen, entre otros, los riesgos asociados con el efecto de las condiciones económicas y de mercado generales; el impacto de eventos geopolíticos, desastres naturales y emergencias de salud pública reales o amenazadas, como la pandemia de coronavirus en curso; el impacto de la tasa de cambio de moneda extranjera y las fluctuaciones de la tasa de interés en nuestros resultados; nuestra estrategia comercial y nuestro plan para desarrollar nuestro negocio, incluida nuestra estrategia para ser el proveedor líder de aplicaciones y plataformas de computación en la nube empresarial; el ritmo del cambio y la innovación en los servicios empresariales de computación en la nube; la naturaleza estacional de nuestros ciclos de ventas; la naturaleza competitiva del mercado en el que participamos; nuestra estrategia de expansión internacional;las demandas de nuestro personal e infraestructura resultantes de un crecimiento significativo en nuestra base de clientes y operaciones, incluso como resultado de adquisiciones; el rendimiento y la seguridad de nuestro servicio, incluidos los recursos y costos necesarios para evitar tiempos de inactividad imprevistos y prevenir, detectar y remediar posibles brechas de seguridad; los gastos asociados con nuestros centros de datos y proveedores de infraestructura de terceros; capacidad adicional del centro de datos; espacio para instalaciones de oficinas y bienes raíces; nuestros resultados operativos y flujos de efectivo; nuevos servicios y características de productos, incluidos los esfuerzos para expandir nuestros servicios más allá del mercado de CRM; nuestra estrategia de adquirir o realizar inversiones en negocios complementarios, joint ventures, servicios, tecnologías y derechos de propiedad intelectual;el rendimiento y el valor razonable de nuestras inversiones en negocios complementarios a través de nuestra cartera de inversiones estratégicas; nuestra capacidad para obtener los beneficios de asociaciones estratégicas, empresas conjuntas e inversiones; el impacto de las ganancias o pérdidas futuras de nuestra cartera de inversiones estratégicas, incluidas las ganancias o pérdidas de las condiciones generales del mercado que pueden afectar a las empresas que cotizan en bolsa dentro de nuestra cartera de inversiones estratégicas; nuestra capacidad para ejecutar nuestros planes comerciales; nuestra capacidad para integrar con éxito las empresas y tecnologías adquiridas; nuestra capacidad para continuar aumentando los ingresos no devengados y la obligación de desempeño restante; nuestra capacidad para proteger nuestros derechos de propiedad intelectual; nuestra capacidad para desarrollar nuestras marcas; nuestra dependencia de proveedores de plataformas, software y hardware de terceros;nuestra dependencia del desarrollo y mantenimiento de la infraestructura de Internet; el efecto de la evolución de las regulaciones gubernamentales nacionales y extranjeras, incluidas las relacionadas con la prestación de servicios en Internet, las relacionadas con el acceso a Internet y las que abordan la privacidad de los datos, las transferencias de datos transfronterizas y los controles de importación y exportación; la valuación de nuestros activos por impuestos diferidos y la liberación de las provisiones de valuación relacionadas; la disponibilidad potencial de activos fiscales adicionales en el futuro; el impacto de los nuevos pronunciamientos contables y leyes tributarias; incertidumbres que afectan nuestra capacidad para estimar nuestra tasa impositiva; incertidumbres con respecto a nuestras obligaciones fiscales en relación con posibles transferencias jurisdiccionales de propiedad intelectual, incluida la tasa impositiva,el momento de la transferencia y el valor de dicha propiedad intelectual transferida; el impacto de contabilizar opciones sobre acciones </a:t>
            </a:r>
            <a:br>
              <a:rPr lang="es-MX" sz="1000" dirty="0">
                <a:solidFill>
                  <a:srgbClr val="59575C"/>
                </a:solidFill>
                <a:latin typeface="Salesforce Sans"/>
                <a:ea typeface="Salesforce Sans"/>
                <a:cs typeface="Salesforce Sans"/>
                <a:sym typeface="Salesforce Sans"/>
              </a:rPr>
            </a:br>
            <a:r>
              <a:rPr lang="es-MX" sz="1000" dirty="0">
                <a:solidFill>
                  <a:srgbClr val="59575C"/>
                </a:solidFill>
                <a:latin typeface="Salesforce Sans"/>
                <a:ea typeface="Salesforce Sans"/>
                <a:cs typeface="Salesforce Sans"/>
                <a:sym typeface="Salesforce Sans"/>
              </a:rPr>
              <a:t>y otras adjudicaciones de acciones; la suficiencia de nuestros recursos de capital; factores relacionados con nuestra deuda pendiente, línea de crédito renovable y préstamo asociado con </a:t>
            </a:r>
            <a:br>
              <a:rPr lang="es-MX" sz="1000" dirty="0">
                <a:solidFill>
                  <a:srgbClr val="59575C"/>
                </a:solidFill>
                <a:latin typeface="Salesforce Sans"/>
                <a:ea typeface="Salesforce Sans"/>
                <a:cs typeface="Salesforce Sans"/>
                <a:sym typeface="Salesforce Sans"/>
              </a:rPr>
            </a:br>
            <a:r>
              <a:rPr lang="es-MX" sz="1000" dirty="0">
                <a:solidFill>
                  <a:srgbClr val="59575C"/>
                </a:solidFill>
                <a:latin typeface="Salesforce Sans"/>
                <a:ea typeface="Salesforce Sans"/>
                <a:cs typeface="Salesforce Sans"/>
                <a:sym typeface="Salesforce Sans"/>
              </a:rPr>
              <a:t>50 Fremont; cumplimiento de nuestros convenios de deuda y obligaciones de arrendamiento; litigios actuales y potenciales que nos involucran; y el impacto del cambio climático.</a:t>
            </a:r>
          </a:p>
          <a:p>
            <a:pPr marL="0" lvl="0" indent="0" algn="l" rtl="0">
              <a:lnSpc>
                <a:spcPct val="100000"/>
              </a:lnSpc>
              <a:spcBef>
                <a:spcPts val="600"/>
              </a:spcBef>
              <a:spcAft>
                <a:spcPts val="0"/>
              </a:spcAft>
              <a:buNone/>
            </a:pPr>
            <a:r>
              <a:rPr lang="es-MX" sz="1000" dirty="0">
                <a:solidFill>
                  <a:srgbClr val="59575C"/>
                </a:solidFill>
                <a:latin typeface="Salesforce Sans"/>
                <a:ea typeface="Salesforce Sans"/>
                <a:cs typeface="Salesforce Sans"/>
                <a:sym typeface="Salesforce Sans"/>
              </a:rPr>
              <a:t>Se incluye más información sobre estos y otros factores que podrían afectar los resultados financieros de la compañía en los informes de los Formularios 10-K, 10-Q y 8-K y en otras presentaciones que presenta a la Comisión de Bolsa y Valores de vez en cuando. Estos documentos están disponibles en la sección Documentos presentados ante la SEC de la sección Información del inversor del sitio web de la empresa en  www.salesforce.com/investor. </a:t>
            </a:r>
          </a:p>
          <a:p>
            <a:pPr marL="0" lvl="0" indent="0" algn="l" rtl="0">
              <a:lnSpc>
                <a:spcPct val="100000"/>
              </a:lnSpc>
              <a:spcBef>
                <a:spcPts val="600"/>
              </a:spcBef>
              <a:spcAft>
                <a:spcPts val="0"/>
              </a:spcAft>
              <a:buNone/>
            </a:pPr>
            <a:r>
              <a:rPr lang="es-MX" sz="1000" dirty="0">
                <a:solidFill>
                  <a:srgbClr val="59575C"/>
                </a:solidFill>
                <a:latin typeface="Salesforce Sans"/>
                <a:ea typeface="Salesforce Sans"/>
                <a:cs typeface="Salesforce Sans"/>
                <a:sym typeface="Salesforce Sans"/>
              </a:rPr>
              <a:t>Salesforce.com, inc. no asume ninguna obligación y no tiene la intención de actualizar estas declaraciones prospectivas, excepto según lo requiera la ley.</a:t>
            </a:r>
          </a:p>
          <a:p>
            <a:pPr marL="0" lvl="0" indent="0" algn="l" rtl="0">
              <a:lnSpc>
                <a:spcPct val="100000"/>
              </a:lnSpc>
              <a:spcBef>
                <a:spcPts val="900"/>
              </a:spcBef>
              <a:spcAft>
                <a:spcPts val="0"/>
              </a:spcAft>
              <a:buNone/>
            </a:pPr>
            <a:endParaRPr sz="1000" dirty="0">
              <a:solidFill>
                <a:srgbClr val="59575C"/>
              </a:solidFill>
              <a:latin typeface="Salesforce Sans"/>
              <a:ea typeface="Salesforce Sans"/>
              <a:cs typeface="Salesforce Sans"/>
              <a:sym typeface="Salesforce Sans"/>
            </a:endParaRPr>
          </a:p>
          <a:p>
            <a:pPr marL="0" lvl="0" indent="0" algn="l" rtl="0">
              <a:lnSpc>
                <a:spcPct val="100000"/>
              </a:lnSpc>
              <a:spcBef>
                <a:spcPts val="900"/>
              </a:spcBef>
              <a:spcAft>
                <a:spcPts val="0"/>
              </a:spcAft>
              <a:buNone/>
            </a:pPr>
            <a:endParaRPr sz="1000" dirty="0">
              <a:solidFill>
                <a:srgbClr val="59575C"/>
              </a:solidFill>
              <a:latin typeface="Salesforce Sans"/>
              <a:ea typeface="Salesforce Sans"/>
              <a:cs typeface="Salesforce Sans"/>
              <a:sym typeface="Salesforce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6"/>
        <p:cNvGrpSpPr/>
        <p:nvPr/>
      </p:nvGrpSpPr>
      <p:grpSpPr>
        <a:xfrm>
          <a:off x="0" y="0"/>
          <a:ext cx="0" cy="0"/>
          <a:chOff x="0" y="0"/>
          <a:chExt cx="0" cy="0"/>
        </a:xfrm>
      </p:grpSpPr>
      <p:sp>
        <p:nvSpPr>
          <p:cNvPr id="1097" name="Google Shape;1097;p156"/>
          <p:cNvSpPr txBox="1">
            <a:spLocks noGrp="1"/>
          </p:cNvSpPr>
          <p:nvPr>
            <p:ph type="body" idx="1"/>
          </p:nvPr>
        </p:nvSpPr>
        <p:spPr>
          <a:xfrm>
            <a:off x="1084925" y="1866950"/>
            <a:ext cx="10099748" cy="3532800"/>
          </a:xfrm>
          <a:prstGeom prst="rect">
            <a:avLst/>
          </a:prstGeom>
        </p:spPr>
        <p:txBody>
          <a:bodyPr spcFirstLastPara="1" wrap="square" lIns="0" tIns="0" rIns="0" bIns="0" anchor="t" anchorCtr="0">
            <a:noAutofit/>
          </a:bodyPr>
          <a:lstStyle/>
          <a:p>
            <a:pPr marL="0" indent="0" algn="ctr">
              <a:lnSpc>
                <a:spcPts val="3500"/>
              </a:lnSpc>
              <a:spcBef>
                <a:spcPts val="300"/>
              </a:spcBef>
            </a:pPr>
            <a:r>
              <a:rPr lang="es-MX" sz="2800" dirty="0">
                <a:solidFill>
                  <a:schemeClr val="accent3"/>
                </a:solidFill>
              </a:rPr>
              <a:t>Las fuertes medidas de seguridad son más importantes que nunca.</a:t>
            </a:r>
          </a:p>
          <a:p>
            <a:pPr marL="0" lvl="0" indent="0">
              <a:lnSpc>
                <a:spcPts val="3500"/>
              </a:lnSpc>
              <a:spcBef>
                <a:spcPts val="300"/>
              </a:spcBef>
            </a:pPr>
            <a:endParaRPr lang="en-US" sz="2400" dirty="0"/>
          </a:p>
          <a:p>
            <a:pPr marL="0" lvl="0" indent="0">
              <a:lnSpc>
                <a:spcPts val="3500"/>
              </a:lnSpc>
            </a:pPr>
            <a:r>
              <a:rPr lang="es-MX" sz="2400" dirty="0"/>
              <a:t>El panorama de amenazas global está en constante evolución, y los ataques van en aumento.</a:t>
            </a:r>
          </a:p>
          <a:p>
            <a:pPr marL="0" lvl="0" indent="0">
              <a:lnSpc>
                <a:spcPct val="150000"/>
              </a:lnSpc>
              <a:spcBef>
                <a:spcPts val="300"/>
              </a:spcBef>
            </a:pPr>
            <a:r>
              <a:rPr lang="es-MX" sz="2400" dirty="0"/>
              <a:t>Los entornos de trabajo remotos son un nuevo frente para los ataques.</a:t>
            </a:r>
          </a:p>
          <a:p>
            <a:pPr marL="0" lvl="0" indent="0" algn="l" rtl="0">
              <a:lnSpc>
                <a:spcPts val="3500"/>
              </a:lnSpc>
              <a:spcBef>
                <a:spcPts val="300"/>
              </a:spcBef>
              <a:spcAft>
                <a:spcPts val="0"/>
              </a:spcAft>
              <a:buNone/>
            </a:pPr>
            <a:r>
              <a:rPr lang="es-MX" sz="2400" dirty="0"/>
              <a:t>Los nombres de usuario y las contraseñas ya no son una protección suficiente por sí mismos.</a:t>
            </a:r>
          </a:p>
          <a:p>
            <a:pPr marL="0" lvl="0" indent="0" algn="l" rtl="0">
              <a:spcBef>
                <a:spcPts val="300"/>
              </a:spcBef>
              <a:spcAft>
                <a:spcPts val="0"/>
              </a:spcAft>
              <a:buNone/>
            </a:pPr>
            <a:endParaRPr dirty="0"/>
          </a:p>
          <a:p>
            <a:pPr marL="0" lvl="0" indent="0" algn="l" rtl="0">
              <a:spcBef>
                <a:spcPts val="300"/>
              </a:spcBef>
              <a:spcAft>
                <a:spcPts val="300"/>
              </a:spcAft>
              <a:buNone/>
            </a:pPr>
            <a:endParaRPr dirty="0"/>
          </a:p>
        </p:txBody>
      </p:sp>
      <p:sp>
        <p:nvSpPr>
          <p:cNvPr id="1098" name="Google Shape;1098;p156"/>
          <p:cNvSpPr txBox="1">
            <a:spLocks noGrp="1"/>
          </p:cNvSpPr>
          <p:nvPr>
            <p:ph type="title"/>
          </p:nvPr>
        </p:nvSpPr>
        <p:spPr>
          <a:xfrm>
            <a:off x="612758" y="3004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s-MX"/>
              <a:t>Panorama de seguridad actual</a:t>
            </a:r>
          </a:p>
        </p:txBody>
      </p:sp>
    </p:spTree>
    <p:extLst>
      <p:ext uri="{BB962C8B-B14F-4D97-AF65-F5344CB8AC3E}">
        <p14:creationId xmlns:p14="http://schemas.microsoft.com/office/powerpoint/2010/main" val="1192149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p:txBody>
          <a:bodyPr/>
          <a:lstStyle/>
          <a:p>
            <a:r>
              <a:rPr lang="es-MX"/>
              <a:t>Impacto del phishing en 2019</a:t>
            </a:r>
          </a:p>
        </p:txBody>
      </p:sp>
      <p:sp>
        <p:nvSpPr>
          <p:cNvPr id="9" name="Content Placeholder 8">
            <a:extLst>
              <a:ext uri="{FF2B5EF4-FFF2-40B4-BE49-F238E27FC236}">
                <a16:creationId xmlns:a16="http://schemas.microsoft.com/office/drawing/2014/main" id="{31778581-AA31-DF40-9854-BAAA9673E287}"/>
              </a:ext>
            </a:extLst>
          </p:cNvPr>
          <p:cNvSpPr>
            <a:spLocks noGrp="1"/>
          </p:cNvSpPr>
          <p:nvPr>
            <p:ph sz="quarter" idx="11"/>
          </p:nvPr>
        </p:nvSpPr>
        <p:spPr>
          <a:xfrm>
            <a:off x="571500" y="1313729"/>
            <a:ext cx="11045952" cy="4570236"/>
          </a:xfrm>
        </p:spPr>
        <p:txBody>
          <a:bodyPr/>
          <a:lstStyle/>
          <a:p>
            <a:pPr marL="571500" indent="-342900" fontAlgn="base">
              <a:spcBef>
                <a:spcPts val="0"/>
              </a:spcBef>
              <a:spcAft>
                <a:spcPts val="1200"/>
              </a:spcAft>
              <a:buFont typeface="Arial" panose="020B0604020202020204" pitchFamily="34" charset="0"/>
              <a:buChar char="•"/>
            </a:pPr>
            <a:r>
              <a:rPr lang="es-MX" sz="2400" dirty="0"/>
              <a:t>El phishing fue la acción de </a:t>
            </a:r>
            <a:r>
              <a:rPr lang="es-MX" sz="2400" b="1" dirty="0"/>
              <a:t>amenaza principal</a:t>
            </a:r>
            <a:r>
              <a:rPr lang="es-MX" sz="2400" dirty="0"/>
              <a:t> en 2019</a:t>
            </a:r>
          </a:p>
          <a:p>
            <a:pPr marL="571500" indent="-342900" fontAlgn="base">
              <a:spcAft>
                <a:spcPts val="1200"/>
              </a:spcAft>
              <a:buFont typeface="Arial" panose="020B0604020202020204" pitchFamily="34" charset="0"/>
              <a:buChar char="•"/>
            </a:pPr>
            <a:r>
              <a:rPr lang="es-MX" sz="2400" dirty="0"/>
              <a:t>El phishing estaba implicado en el </a:t>
            </a:r>
            <a:r>
              <a:rPr lang="es-MX" sz="2400" b="1" dirty="0"/>
              <a:t>32% de brechas confirmadas</a:t>
            </a:r>
            <a:r>
              <a:rPr lang="es-MX" sz="2400" dirty="0"/>
              <a:t>, </a:t>
            </a:r>
            <a:br>
              <a:rPr lang="es-MX" sz="2400" dirty="0"/>
            </a:br>
            <a:r>
              <a:rPr lang="es-MX" sz="2400" dirty="0"/>
              <a:t>y el </a:t>
            </a:r>
            <a:r>
              <a:rPr lang="es-MX" sz="2400" b="1" dirty="0"/>
              <a:t>78% de incidentes de ciberespionaje</a:t>
            </a:r>
          </a:p>
          <a:p>
            <a:pPr marL="571500" indent="-342900" fontAlgn="base">
              <a:spcAft>
                <a:spcPts val="1200"/>
              </a:spcAft>
              <a:buFont typeface="Arial" panose="020B0604020202020204" pitchFamily="34" charset="0"/>
              <a:buChar char="•"/>
            </a:pPr>
            <a:r>
              <a:rPr lang="es-MX" sz="2400" dirty="0"/>
              <a:t>El 28% de brechas implicaba </a:t>
            </a:r>
            <a:r>
              <a:rPr lang="es-MX" sz="2400" b="1" dirty="0"/>
              <a:t>infecciones de malware</a:t>
            </a:r>
            <a:r>
              <a:rPr lang="es-MX" sz="2400" dirty="0"/>
              <a:t>, y el 29% implicaba el uso de </a:t>
            </a:r>
            <a:r>
              <a:rPr lang="es-MX" sz="2400" b="1" dirty="0"/>
              <a:t>credenciales robadas</a:t>
            </a:r>
            <a:r>
              <a:rPr lang="es-MX" sz="2400" dirty="0"/>
              <a:t> (ambos se llevan a cabo frecuentemente a través de ataques de phishing)</a:t>
            </a:r>
          </a:p>
          <a:p>
            <a:pPr marL="571500" indent="-342900">
              <a:spcAft>
                <a:spcPts val="1200"/>
              </a:spcAft>
              <a:buFont typeface="Arial" panose="020B0604020202020204" pitchFamily="34" charset="0"/>
              <a:buChar char="•"/>
            </a:pPr>
            <a:r>
              <a:rPr lang="es-MX" sz="2400" dirty="0"/>
              <a:t>El 30% de </a:t>
            </a:r>
            <a:r>
              <a:rPr lang="es-MX" sz="2400" b="1" dirty="0"/>
              <a:t>mensajes de phishing se abre </a:t>
            </a:r>
            <a:r>
              <a:rPr lang="es-MX" sz="2400" dirty="0"/>
              <a:t>por usuarios específicos</a:t>
            </a:r>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3"/>
          <a:stretch>
            <a:fillRect/>
          </a:stretch>
        </p:blipFill>
        <p:spPr>
          <a:xfrm>
            <a:off x="11030573" y="565460"/>
            <a:ext cx="635734" cy="445095"/>
          </a:xfrm>
          <a:prstGeom prst="rect">
            <a:avLst/>
          </a:prstGeom>
          <a:ln w="12700">
            <a:miter lim="400000"/>
          </a:ln>
        </p:spPr>
      </p:pic>
      <p:sp>
        <p:nvSpPr>
          <p:cNvPr id="4" name="Rectangle 3">
            <a:extLst>
              <a:ext uri="{FF2B5EF4-FFF2-40B4-BE49-F238E27FC236}">
                <a16:creationId xmlns:a16="http://schemas.microsoft.com/office/drawing/2014/main" id="{6CC2E5D9-39B2-B549-94AF-A00FF5B897DD}"/>
              </a:ext>
            </a:extLst>
          </p:cNvPr>
          <p:cNvSpPr/>
          <p:nvPr/>
        </p:nvSpPr>
        <p:spPr>
          <a:xfrm>
            <a:off x="571500" y="6256700"/>
            <a:ext cx="6092825" cy="738664"/>
          </a:xfrm>
          <a:prstGeom prst="rect">
            <a:avLst/>
          </a:prstGeom>
        </p:spPr>
        <p:txBody>
          <a:bodyPr>
            <a:spAutoFit/>
          </a:bodyPr>
          <a:lstStyle/>
          <a:p>
            <a:pPr>
              <a:spcBef>
                <a:spcPts val="800"/>
              </a:spcBef>
            </a:pPr>
            <a:r>
              <a:rPr lang="es-MX" u="sng">
                <a:solidFill>
                  <a:srgbClr val="032E61"/>
                </a:solidFill>
                <a:latin typeface="Salesforce Sans" panose="020B0505020202020203" pitchFamily="34" charset="77"/>
                <a:hlinkClick r:id="rId4"/>
              </a:rPr>
              <a:t>https://enterprise.verizon.com/resources/reports/dbir/</a:t>
            </a:r>
          </a:p>
          <a:p>
            <a:br>
              <a:rPr lang="es-MX"/>
            </a:br>
            <a:endParaRPr lang="es-MX"/>
          </a:p>
        </p:txBody>
      </p:sp>
    </p:spTree>
    <p:extLst>
      <p:ext uri="{BB962C8B-B14F-4D97-AF65-F5344CB8AC3E}">
        <p14:creationId xmlns:p14="http://schemas.microsoft.com/office/powerpoint/2010/main" val="257581832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p:txBody>
          <a:bodyPr/>
          <a:lstStyle/>
          <a:p>
            <a:r>
              <a:rPr lang="es-MX"/>
              <a:t>Riesgos de un robo de cuenta</a:t>
            </a:r>
          </a:p>
        </p:txBody>
      </p:sp>
      <p:sp>
        <p:nvSpPr>
          <p:cNvPr id="9" name="Content Placeholder 8">
            <a:extLst>
              <a:ext uri="{FF2B5EF4-FFF2-40B4-BE49-F238E27FC236}">
                <a16:creationId xmlns:a16="http://schemas.microsoft.com/office/drawing/2014/main" id="{31778581-AA31-DF40-9854-BAAA9673E287}"/>
              </a:ext>
            </a:extLst>
          </p:cNvPr>
          <p:cNvSpPr>
            <a:spLocks noGrp="1"/>
          </p:cNvSpPr>
          <p:nvPr>
            <p:ph sz="quarter" idx="11"/>
          </p:nvPr>
        </p:nvSpPr>
        <p:spPr>
          <a:xfrm>
            <a:off x="394518" y="1165124"/>
            <a:ext cx="7717093" cy="4764700"/>
          </a:xfrm>
        </p:spPr>
        <p:txBody>
          <a:bodyPr/>
          <a:lstStyle/>
          <a:p>
            <a:pPr marL="228600" indent="0"/>
            <a:r>
              <a:rPr lang="es-MX" b="1" dirty="0"/>
              <a:t>¿Qué están intentando hacer usuarios malintencionados?</a:t>
            </a:r>
          </a:p>
          <a:p>
            <a:pPr marL="571500" indent="-342900" fontAlgn="base">
              <a:spcBef>
                <a:spcPts val="300"/>
              </a:spcBef>
              <a:buFont typeface="Arial" panose="020B0604020202020204" pitchFamily="34" charset="0"/>
              <a:buChar char="•"/>
            </a:pPr>
            <a:r>
              <a:rPr lang="es-MX" sz="1800" dirty="0"/>
              <a:t>Vender credenciales en el mercado negro</a:t>
            </a:r>
          </a:p>
          <a:p>
            <a:pPr marL="571500" indent="-342900" fontAlgn="base">
              <a:spcBef>
                <a:spcPts val="300"/>
              </a:spcBef>
              <a:buFont typeface="Arial" panose="020B0604020202020204" pitchFamily="34" charset="0"/>
              <a:buChar char="•"/>
            </a:pPr>
            <a:r>
              <a:rPr lang="es-MX" sz="1800" dirty="0"/>
              <a:t>Suplantar la identidad de un usuario real</a:t>
            </a:r>
          </a:p>
          <a:p>
            <a:pPr marL="571500" indent="-342900" fontAlgn="base">
              <a:spcBef>
                <a:spcPts val="300"/>
              </a:spcBef>
              <a:buFont typeface="Arial" panose="020B0604020202020204" pitchFamily="34" charset="0"/>
              <a:buChar char="•"/>
            </a:pPr>
            <a:r>
              <a:rPr lang="es-MX" sz="1800" dirty="0"/>
              <a:t>Enviar spam desde cuentas legítimas</a:t>
            </a:r>
          </a:p>
          <a:p>
            <a:pPr marL="571500" indent="-342900" fontAlgn="base">
              <a:spcBef>
                <a:spcPts val="300"/>
              </a:spcBef>
              <a:buFont typeface="Arial" panose="020B0604020202020204" pitchFamily="34" charset="0"/>
              <a:buChar char="•"/>
            </a:pPr>
            <a:r>
              <a:rPr lang="es-MX" sz="1800" dirty="0"/>
              <a:t>Utilizar instrumentos financieros almacenados</a:t>
            </a:r>
          </a:p>
          <a:p>
            <a:pPr marL="571500" indent="-342900" fontAlgn="base">
              <a:spcBef>
                <a:spcPts val="300"/>
              </a:spcBef>
              <a:buFont typeface="Arial" panose="020B0604020202020204" pitchFamily="34" charset="0"/>
              <a:buChar char="•"/>
            </a:pPr>
            <a:r>
              <a:rPr lang="es-MX" sz="1800" dirty="0"/>
              <a:t>Realizar compras de alto valor</a:t>
            </a:r>
          </a:p>
          <a:p>
            <a:pPr marL="571500" indent="-342900" fontAlgn="base">
              <a:spcBef>
                <a:spcPts val="300"/>
              </a:spcBef>
              <a:buFont typeface="Arial" panose="020B0604020202020204" pitchFamily="34" charset="0"/>
              <a:buChar char="•"/>
            </a:pPr>
            <a:r>
              <a:rPr lang="es-MX" sz="1800" dirty="0"/>
              <a:t>Agregar código de duplicación de tarjetas en un sitio</a:t>
            </a:r>
          </a:p>
          <a:p>
            <a:pPr>
              <a:spcBef>
                <a:spcPts val="2000"/>
              </a:spcBef>
            </a:pPr>
            <a:r>
              <a:rPr lang="es-MX" b="1" dirty="0"/>
              <a:t>¿Cuál es la repercusión sobre su negocio?</a:t>
            </a:r>
          </a:p>
          <a:p>
            <a:pPr marL="514350" indent="-285750" fontAlgn="base">
              <a:spcBef>
                <a:spcPts val="300"/>
              </a:spcBef>
              <a:buFont typeface="Arial" panose="020B0604020202020204" pitchFamily="34" charset="0"/>
              <a:buChar char="•"/>
            </a:pPr>
            <a:r>
              <a:rPr lang="es-MX" sz="1800" dirty="0"/>
              <a:t>Pérdida de confianza del cliente</a:t>
            </a:r>
          </a:p>
          <a:p>
            <a:pPr marL="514350" indent="-285750" fontAlgn="base">
              <a:spcBef>
                <a:spcPts val="300"/>
              </a:spcBef>
              <a:buFont typeface="Arial" panose="020B0604020202020204" pitchFamily="34" charset="0"/>
              <a:buChar char="•"/>
            </a:pPr>
            <a:r>
              <a:rPr lang="es-MX" sz="1800" dirty="0"/>
              <a:t>Pérdida de ingresos</a:t>
            </a:r>
          </a:p>
          <a:p>
            <a:pPr marL="514350" indent="-285750" fontAlgn="base">
              <a:spcBef>
                <a:spcPts val="300"/>
              </a:spcBef>
              <a:buFont typeface="Arial" panose="020B0604020202020204" pitchFamily="34" charset="0"/>
              <a:buChar char="•"/>
            </a:pPr>
            <a:r>
              <a:rPr lang="es-MX" sz="1800" dirty="0"/>
              <a:t>Daño a la marca</a:t>
            </a:r>
          </a:p>
          <a:p>
            <a:pPr marL="514350" indent="-285750" fontAlgn="base">
              <a:spcBef>
                <a:spcPts val="300"/>
              </a:spcBef>
              <a:buFont typeface="Arial" panose="020B0604020202020204" pitchFamily="34" charset="0"/>
              <a:buChar char="•"/>
            </a:pPr>
            <a:r>
              <a:rPr lang="es-MX" sz="1800" dirty="0"/>
              <a:t>Infracciones de RGPD</a:t>
            </a:r>
          </a:p>
          <a:p>
            <a:pPr marL="514350" indent="-285750" fontAlgn="base">
              <a:spcBef>
                <a:spcPts val="300"/>
              </a:spcBef>
              <a:buFont typeface="Arial" panose="020B0604020202020204" pitchFamily="34" charset="0"/>
              <a:buChar char="•"/>
            </a:pPr>
            <a:r>
              <a:rPr lang="es-MX" sz="1800" dirty="0"/>
              <a:t>Otros fines</a:t>
            </a:r>
          </a:p>
          <a:p>
            <a:endParaRPr lang="en-US" dirty="0"/>
          </a:p>
        </p:txBody>
      </p:sp>
      <p:sp>
        <p:nvSpPr>
          <p:cNvPr id="5" name="Footer Placeholder 4">
            <a:extLst>
              <a:ext uri="{FF2B5EF4-FFF2-40B4-BE49-F238E27FC236}">
                <a16:creationId xmlns:a16="http://schemas.microsoft.com/office/drawing/2014/main" id="{C8694F22-B584-A647-9B7B-FB236310740E}"/>
              </a:ext>
            </a:extLst>
          </p:cNvPr>
          <p:cNvSpPr>
            <a:spLocks noGrp="1"/>
          </p:cNvSpPr>
          <p:nvPr>
            <p:ph type="ftr" sz="quarter" idx="3"/>
          </p:nvPr>
        </p:nvSpPr>
        <p:spPr>
          <a:xfrm>
            <a:off x="571500" y="6563032"/>
            <a:ext cx="7717094" cy="200356"/>
          </a:xfrm>
        </p:spPr>
        <p:txBody>
          <a:bodyPr/>
          <a:lstStyle/>
          <a:p>
            <a:r>
              <a:rPr lang="es-MX" u="sng">
                <a:hlinkClick r:id="rId3"/>
              </a:rPr>
              <a:t>https://www.okta.com/infographic/one-minute-whitepaper-the-anatomy-of-account-takeover-attacks/</a:t>
            </a:r>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4"/>
          <a:stretch>
            <a:fillRect/>
          </a:stretch>
        </p:blipFill>
        <p:spPr>
          <a:xfrm>
            <a:off x="11030573" y="565460"/>
            <a:ext cx="635734" cy="445095"/>
          </a:xfrm>
          <a:prstGeom prst="rect">
            <a:avLst/>
          </a:prstGeom>
          <a:ln w="12700">
            <a:miter lim="400000"/>
          </a:ln>
        </p:spPr>
      </p:pic>
    </p:spTree>
    <p:extLst>
      <p:ext uri="{BB962C8B-B14F-4D97-AF65-F5344CB8AC3E}">
        <p14:creationId xmlns:p14="http://schemas.microsoft.com/office/powerpoint/2010/main" val="92288819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25"/>
        <p:cNvGrpSpPr/>
        <p:nvPr/>
      </p:nvGrpSpPr>
      <p:grpSpPr>
        <a:xfrm>
          <a:off x="0" y="0"/>
          <a:ext cx="0" cy="0"/>
          <a:chOff x="0" y="0"/>
          <a:chExt cx="0" cy="0"/>
        </a:xfrm>
      </p:grpSpPr>
      <p:sp>
        <p:nvSpPr>
          <p:cNvPr id="1126" name="Google Shape;1126;p159"/>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s-MX"/>
              <a:t>Mejorar la seguridad de su negocio</a:t>
            </a:r>
          </a:p>
        </p:txBody>
      </p:sp>
      <p:sp>
        <p:nvSpPr>
          <p:cNvPr id="1127" name="Google Shape;1127;p159"/>
          <p:cNvSpPr txBox="1">
            <a:spLocks noGrp="1"/>
          </p:cNvSpPr>
          <p:nvPr>
            <p:ph type="body" idx="2"/>
          </p:nvPr>
        </p:nvSpPr>
        <p:spPr>
          <a:xfrm>
            <a:off x="428756" y="1026100"/>
            <a:ext cx="10521742" cy="432546"/>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es-MX" dirty="0"/>
              <a:t>Proteger cuentas de usuario con Autenticación de múltiples factores (MFA)</a:t>
            </a:r>
          </a:p>
        </p:txBody>
      </p:sp>
      <p:sp>
        <p:nvSpPr>
          <p:cNvPr id="1128" name="Google Shape;1128;p159"/>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s-MX" sz="2400" b="1" dirty="0">
                <a:solidFill>
                  <a:srgbClr val="205CA0"/>
                </a:solidFill>
                <a:latin typeface="Salesforce Sans"/>
                <a:ea typeface="Salesforce Sans"/>
                <a:cs typeface="Salesforce Sans"/>
                <a:sym typeface="Salesforce Sans"/>
              </a:rPr>
              <a:t>Algo que sabe</a:t>
            </a:r>
          </a:p>
          <a:p>
            <a:pPr marL="0" lvl="0" indent="0" algn="ctr" rtl="0">
              <a:spcBef>
                <a:spcPts val="300"/>
              </a:spcBef>
              <a:spcAft>
                <a:spcPts val="300"/>
              </a:spcAft>
              <a:buNone/>
            </a:pPr>
            <a:r>
              <a:rPr lang="es-MX" sz="1900" dirty="0">
                <a:solidFill>
                  <a:srgbClr val="59575C"/>
                </a:solidFill>
                <a:latin typeface="Salesforce Sans"/>
                <a:ea typeface="Salesforce Sans"/>
                <a:cs typeface="Salesforce Sans"/>
                <a:sym typeface="Salesforce Sans"/>
              </a:rPr>
              <a:t>Credenciales de inicio </a:t>
            </a:r>
            <a:br>
              <a:rPr lang="es-MX" sz="1900" dirty="0">
                <a:solidFill>
                  <a:srgbClr val="59575C"/>
                </a:solidFill>
                <a:latin typeface="Salesforce Sans"/>
                <a:ea typeface="Salesforce Sans"/>
                <a:cs typeface="Salesforce Sans"/>
                <a:sym typeface="Salesforce Sans"/>
              </a:rPr>
            </a:br>
            <a:r>
              <a:rPr lang="es-MX" sz="1900" dirty="0">
                <a:solidFill>
                  <a:srgbClr val="59575C"/>
                </a:solidFill>
                <a:latin typeface="Salesforce Sans"/>
                <a:ea typeface="Salesforce Sans"/>
                <a:cs typeface="Salesforce Sans"/>
                <a:sym typeface="Salesforce Sans"/>
              </a:rPr>
              <a:t>de sesión</a:t>
            </a:r>
          </a:p>
        </p:txBody>
      </p:sp>
      <p:sp>
        <p:nvSpPr>
          <p:cNvPr id="1129" name="Google Shape;1129;p159"/>
          <p:cNvSpPr/>
          <p:nvPr/>
        </p:nvSpPr>
        <p:spPr>
          <a:xfrm>
            <a:off x="4102553"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159"/>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s-MX" sz="2400" b="1">
                <a:solidFill>
                  <a:srgbClr val="205CA0"/>
                </a:solidFill>
                <a:latin typeface="Salesforce Sans"/>
                <a:ea typeface="Salesforce Sans"/>
                <a:cs typeface="Salesforce Sans"/>
                <a:sym typeface="Salesforce Sans"/>
              </a:rPr>
              <a:t>Algo que tiene</a:t>
            </a:r>
          </a:p>
          <a:p>
            <a:pPr marL="0" lvl="0" indent="0" algn="ctr" rtl="0">
              <a:spcBef>
                <a:spcPts val="300"/>
              </a:spcBef>
              <a:spcAft>
                <a:spcPts val="0"/>
              </a:spcAft>
              <a:buNone/>
            </a:pPr>
            <a:r>
              <a:rPr lang="es-MX" sz="1900">
                <a:solidFill>
                  <a:schemeClr val="accent2"/>
                </a:solidFill>
                <a:latin typeface="Salesforce Sans"/>
                <a:ea typeface="Salesforce Sans"/>
                <a:cs typeface="Salesforce Sans"/>
                <a:sym typeface="Salesforce Sans"/>
              </a:rPr>
              <a:t>Aplicación Authenticator</a:t>
            </a:r>
          </a:p>
          <a:p>
            <a:pPr marL="0" lvl="0" indent="0" algn="ctr" rtl="0">
              <a:spcBef>
                <a:spcPts val="300"/>
              </a:spcBef>
              <a:spcAft>
                <a:spcPts val="0"/>
              </a:spcAft>
              <a:buNone/>
            </a:pPr>
            <a:r>
              <a:rPr lang="es-MX" sz="1900">
                <a:solidFill>
                  <a:schemeClr val="accent2"/>
                </a:solidFill>
                <a:latin typeface="Salesforce Sans"/>
                <a:ea typeface="Salesforce Sans"/>
                <a:cs typeface="Salesforce Sans"/>
                <a:sym typeface="Salesforce Sans"/>
              </a:rPr>
              <a:t> Llave de seguridad</a:t>
            </a:r>
          </a:p>
          <a:p>
            <a:pPr marL="0" lvl="0" indent="0" algn="l" rtl="0">
              <a:spcBef>
                <a:spcPts val="300"/>
              </a:spcBef>
              <a:spcAft>
                <a:spcPts val="0"/>
              </a:spcAft>
              <a:buNone/>
            </a:pPr>
            <a:endParaRPr sz="1900" dirty="0">
              <a:solidFill>
                <a:srgbClr val="59575C"/>
              </a:solidFill>
              <a:latin typeface="Salesforce Sans"/>
              <a:ea typeface="Salesforce Sans"/>
              <a:cs typeface="Salesforce Sans"/>
              <a:sym typeface="Salesforce Sans"/>
            </a:endParaRPr>
          </a:p>
        </p:txBody>
      </p:sp>
      <p:sp>
        <p:nvSpPr>
          <p:cNvPr id="1131" name="Google Shape;1131;p159"/>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32" name="Google Shape;1132;p159"/>
          <p:cNvGrpSpPr/>
          <p:nvPr/>
        </p:nvGrpSpPr>
        <p:grpSpPr>
          <a:xfrm>
            <a:off x="541677" y="1936201"/>
            <a:ext cx="3657858" cy="2027618"/>
            <a:chOff x="579020" y="2521894"/>
            <a:chExt cx="2974352" cy="1648604"/>
          </a:xfrm>
        </p:grpSpPr>
        <p:pic>
          <p:nvPicPr>
            <p:cNvPr id="1133" name="Google Shape;1133;p159"/>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134" name="Google Shape;1134;p159"/>
            <p:cNvGrpSpPr/>
            <p:nvPr/>
          </p:nvGrpSpPr>
          <p:grpSpPr>
            <a:xfrm>
              <a:off x="579020" y="2521894"/>
              <a:ext cx="2974352" cy="1648604"/>
              <a:chOff x="310555" y="3851187"/>
              <a:chExt cx="4300682" cy="2383754"/>
            </a:xfrm>
          </p:grpSpPr>
          <p:pic>
            <p:nvPicPr>
              <p:cNvPr id="1135" name="Google Shape;1135;p159"/>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136" name="Google Shape;1136;p159"/>
              <p:cNvGrpSpPr/>
              <p:nvPr/>
            </p:nvGrpSpPr>
            <p:grpSpPr>
              <a:xfrm>
                <a:off x="455499" y="3851187"/>
                <a:ext cx="3975729" cy="2269478"/>
                <a:chOff x="0" y="0"/>
                <a:chExt cx="7953048" cy="4539865"/>
              </a:xfrm>
            </p:grpSpPr>
            <p:pic>
              <p:nvPicPr>
                <p:cNvPr id="1137" name="Google Shape;1137;p159" descr="SafariBrowserBar.png"/>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138" name="Google Shape;1138;p159" descr="MacbookPro2018_Cutout.png"/>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139" name="Google Shape;1139;p159"/>
          <p:cNvGrpSpPr/>
          <p:nvPr/>
        </p:nvGrpSpPr>
        <p:grpSpPr>
          <a:xfrm>
            <a:off x="5619352" y="1822289"/>
            <a:ext cx="1119241" cy="2140950"/>
            <a:chOff x="6224460" y="2105973"/>
            <a:chExt cx="1490930" cy="2851938"/>
          </a:xfrm>
        </p:grpSpPr>
        <p:pic>
          <p:nvPicPr>
            <p:cNvPr id="1140" name="Google Shape;1140;p159"/>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141" name="Google Shape;1141;p159"/>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142" name="Google Shape;1142;p159"/>
          <p:cNvGrpSpPr/>
          <p:nvPr/>
        </p:nvGrpSpPr>
        <p:grpSpPr>
          <a:xfrm>
            <a:off x="8920775" y="2586712"/>
            <a:ext cx="1658500" cy="726600"/>
            <a:chOff x="10951025" y="3294975"/>
            <a:chExt cx="1658500" cy="726600"/>
          </a:xfrm>
        </p:grpSpPr>
        <p:grpSp>
          <p:nvGrpSpPr>
            <p:cNvPr id="1143" name="Google Shape;1143;p159"/>
            <p:cNvGrpSpPr/>
            <p:nvPr/>
          </p:nvGrpSpPr>
          <p:grpSpPr>
            <a:xfrm>
              <a:off x="10951025" y="3500751"/>
              <a:ext cx="315049" cy="315049"/>
              <a:chOff x="12341216" y="3560346"/>
              <a:chExt cx="462627" cy="462627"/>
            </a:xfrm>
          </p:grpSpPr>
          <p:sp>
            <p:nvSpPr>
              <p:cNvPr id="1144" name="Google Shape;1144;p159"/>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Arial"/>
                  <a:ea typeface="Arial"/>
                  <a:cs typeface="Arial"/>
                  <a:sym typeface="Arial"/>
                </a:endParaRPr>
              </a:p>
            </p:txBody>
          </p:sp>
          <p:sp>
            <p:nvSpPr>
              <p:cNvPr id="1145" name="Google Shape;1145;p159"/>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Arial"/>
                  <a:ea typeface="Arial"/>
                  <a:cs typeface="Arial"/>
                  <a:sym typeface="Arial"/>
                </a:endParaRPr>
              </a:p>
            </p:txBody>
          </p:sp>
        </p:grpSp>
        <p:sp>
          <p:nvSpPr>
            <p:cNvPr id="1146" name="Google Shape;1146;p159"/>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s-MX" sz="3100" b="1">
                  <a:solidFill>
                    <a:srgbClr val="205CA0"/>
                  </a:solidFill>
                  <a:latin typeface="Salesforce Sans"/>
                  <a:ea typeface="Salesforce Sans"/>
                  <a:cs typeface="Salesforce Sans"/>
                  <a:sym typeface="Salesforce Sans"/>
                </a:rPr>
                <a:t>MFA</a:t>
              </a: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grpSp>
      <p:pic>
        <p:nvPicPr>
          <p:cNvPr id="1147" name="Google Shape;1147;p159"/>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1148" name="Google Shape;1148;p159"/>
          <p:cNvGrpSpPr/>
          <p:nvPr/>
        </p:nvGrpSpPr>
        <p:grpSpPr>
          <a:xfrm>
            <a:off x="8492806" y="4187171"/>
            <a:ext cx="3233987" cy="2805139"/>
            <a:chOff x="8569990" y="4187170"/>
            <a:chExt cx="3234957" cy="2805139"/>
          </a:xfrm>
        </p:grpSpPr>
        <p:pic>
          <p:nvPicPr>
            <p:cNvPr id="1149" name="Google Shape;1149;p159"/>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1150" name="Google Shape;1150;p159"/>
            <p:cNvSpPr txBox="1"/>
            <p:nvPr/>
          </p:nvSpPr>
          <p:spPr>
            <a:xfrm rot="21576074">
              <a:off x="8838549" y="4615659"/>
              <a:ext cx="2672465"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s-MX" sz="1500" b="1" dirty="0">
                  <a:solidFill>
                    <a:srgbClr val="FFFFFF"/>
                  </a:solidFill>
                  <a:latin typeface="Salesforce Sans"/>
                  <a:ea typeface="Salesforce Sans"/>
                  <a:cs typeface="Salesforce Sans"/>
                  <a:sym typeface="Salesforce Sans"/>
                </a:rPr>
                <a:t>La activación de MFA es una de las acciones más sencillas y efectivas que puede realizar para ayudar a asegurar sus organizaciones  </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4"/>
        <p:cNvGrpSpPr/>
        <p:nvPr/>
      </p:nvGrpSpPr>
      <p:grpSpPr>
        <a:xfrm>
          <a:off x="0" y="0"/>
          <a:ext cx="0" cy="0"/>
          <a:chOff x="0" y="0"/>
          <a:chExt cx="0" cy="0"/>
        </a:xfrm>
      </p:grpSpPr>
      <p:sp>
        <p:nvSpPr>
          <p:cNvPr id="1155" name="Google Shape;1155;p160"/>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s-MX" sz="2300">
                <a:solidFill>
                  <a:srgbClr val="205CA0"/>
                </a:solidFill>
                <a:latin typeface="Salesforce Sans"/>
                <a:ea typeface="Salesforce Sans"/>
                <a:cs typeface="Salesforce Sans"/>
                <a:sym typeface="Salesforce Sans"/>
              </a:rPr>
              <a:t>MFA puede evitar algunos de los tipos de ataques que se producen con mayor frecuencia</a:t>
            </a:r>
          </a:p>
        </p:txBody>
      </p:sp>
      <p:sp>
        <p:nvSpPr>
          <p:cNvPr id="1156" name="Google Shape;1156;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s-MX" sz="3100" b="1">
                <a:solidFill>
                  <a:srgbClr val="205CA0"/>
                </a:solidFill>
                <a:latin typeface="Salesforce Sans"/>
                <a:ea typeface="Salesforce Sans"/>
                <a:cs typeface="Salesforce Sans"/>
                <a:sym typeface="Salesforce Sans"/>
              </a:rPr>
              <a:t>Cómo MFA ayuda a prevenir ataques comunes</a:t>
            </a:r>
          </a:p>
        </p:txBody>
      </p:sp>
      <p:sp>
        <p:nvSpPr>
          <p:cNvPr id="1157" name="Google Shape;1157;p160"/>
          <p:cNvSpPr txBox="1"/>
          <p:nvPr/>
        </p:nvSpPr>
        <p:spPr>
          <a:xfrm>
            <a:off x="7649799" y="1752600"/>
            <a:ext cx="3967693"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s-MX" sz="1900" dirty="0">
                <a:solidFill>
                  <a:srgbClr val="59575C"/>
                </a:solidFill>
                <a:latin typeface="Salesforce Sans"/>
                <a:ea typeface="Salesforce Sans"/>
                <a:cs typeface="Salesforce Sans"/>
                <a:sym typeface="Salesforce Sans"/>
              </a:rPr>
              <a:t>Phishing, vishing, smishing</a:t>
            </a:r>
          </a:p>
          <a:p>
            <a:pPr marL="0" lvl="0" indent="0" algn="l" rtl="0">
              <a:spcBef>
                <a:spcPts val="1100"/>
              </a:spcBef>
              <a:spcAft>
                <a:spcPts val="0"/>
              </a:spcAft>
              <a:buNone/>
            </a:pPr>
            <a:r>
              <a:rPr lang="es-MX" sz="1900" dirty="0">
                <a:solidFill>
                  <a:srgbClr val="59575C"/>
                </a:solidFill>
                <a:latin typeface="Salesforce Sans"/>
                <a:ea typeface="Salesforce Sans"/>
                <a:cs typeface="Salesforce Sans"/>
                <a:sym typeface="Salesforce Sans"/>
              </a:rPr>
              <a:t>Spear phishing</a:t>
            </a:r>
          </a:p>
          <a:p>
            <a:pPr marL="0" lvl="0" indent="0" algn="l" rtl="0">
              <a:spcBef>
                <a:spcPts val="1100"/>
              </a:spcBef>
              <a:spcAft>
                <a:spcPts val="0"/>
              </a:spcAft>
              <a:buNone/>
            </a:pPr>
            <a:r>
              <a:rPr lang="es-MX" sz="1900" dirty="0">
                <a:solidFill>
                  <a:srgbClr val="59575C"/>
                </a:solidFill>
                <a:latin typeface="Salesforce Sans"/>
                <a:ea typeface="Salesforce Sans"/>
                <a:cs typeface="Salesforce Sans"/>
                <a:sym typeface="Salesforce Sans"/>
              </a:rPr>
              <a:t>Keyloggers (registradores de teclas)</a:t>
            </a:r>
          </a:p>
          <a:p>
            <a:pPr marL="0" lvl="0" indent="0" algn="l" rtl="0">
              <a:spcBef>
                <a:spcPts val="1100"/>
              </a:spcBef>
              <a:spcAft>
                <a:spcPts val="0"/>
              </a:spcAft>
              <a:buNone/>
            </a:pPr>
            <a:r>
              <a:rPr lang="es-MX" sz="1900" dirty="0">
                <a:solidFill>
                  <a:srgbClr val="59575C"/>
                </a:solidFill>
                <a:latin typeface="Salesforce Sans"/>
                <a:ea typeface="Salesforce Sans"/>
                <a:cs typeface="Salesforce Sans"/>
                <a:sym typeface="Salesforce Sans"/>
              </a:rPr>
              <a:t>Relleno de credenciales</a:t>
            </a:r>
          </a:p>
          <a:p>
            <a:pPr marL="0" lvl="0" indent="0" algn="l" rtl="0">
              <a:spcBef>
                <a:spcPts val="1100"/>
              </a:spcBef>
              <a:spcAft>
                <a:spcPts val="0"/>
              </a:spcAft>
              <a:buNone/>
            </a:pPr>
            <a:r>
              <a:rPr lang="es-MX" sz="1900" dirty="0">
                <a:solidFill>
                  <a:srgbClr val="59575C"/>
                </a:solidFill>
                <a:latin typeface="Salesforce Sans"/>
                <a:ea typeface="Salesforce Sans"/>
                <a:cs typeface="Salesforce Sans"/>
                <a:sym typeface="Salesforce Sans"/>
              </a:rPr>
              <a:t>Ataques de fuerza bruta</a:t>
            </a:r>
          </a:p>
          <a:p>
            <a:pPr marL="0" lvl="0" indent="0" algn="l" rtl="0">
              <a:spcBef>
                <a:spcPts val="1100"/>
              </a:spcBef>
              <a:spcAft>
                <a:spcPts val="300"/>
              </a:spcAft>
              <a:buNone/>
            </a:pPr>
            <a:r>
              <a:rPr lang="es-MX" sz="1900" dirty="0">
                <a:solidFill>
                  <a:srgbClr val="59575C"/>
                </a:solidFill>
                <a:latin typeface="Salesforce Sans"/>
                <a:ea typeface="Salesforce Sans"/>
                <a:cs typeface="Salesforce Sans"/>
                <a:sym typeface="Salesforce Sans"/>
              </a:rPr>
              <a:t>Ataques Man-in-the-middle (ataques de intermediario, MITM)</a:t>
            </a:r>
          </a:p>
        </p:txBody>
      </p:sp>
      <p:sp>
        <p:nvSpPr>
          <p:cNvPr id="1158" name="Google Shape;1158;p160"/>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Calibri"/>
              <a:ea typeface="Calibri"/>
              <a:cs typeface="Calibri"/>
              <a:sym typeface="Calibri"/>
            </a:endParaRPr>
          </a:p>
        </p:txBody>
      </p:sp>
      <p:sp>
        <p:nvSpPr>
          <p:cNvPr id="1159" name="Google Shape;1159;p160"/>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s-MX" sz="1500" b="1">
                <a:solidFill>
                  <a:srgbClr val="205CA0"/>
                </a:solidFill>
                <a:latin typeface="Salesforce Sans"/>
                <a:ea typeface="Salesforce Sans"/>
                <a:cs typeface="Salesforce Sans"/>
                <a:sym typeface="Salesforce Sans"/>
              </a:rPr>
              <a:t>El atacante envía un email al objetivo</a:t>
            </a:r>
          </a:p>
        </p:txBody>
      </p:sp>
      <p:sp>
        <p:nvSpPr>
          <p:cNvPr id="1160" name="Google Shape;1160;p160"/>
          <p:cNvSpPr txBox="1"/>
          <p:nvPr/>
        </p:nvSpPr>
        <p:spPr>
          <a:xfrm>
            <a:off x="390294" y="3304032"/>
            <a:ext cx="2068687"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s-MX" sz="1500" b="1" dirty="0">
                <a:solidFill>
                  <a:srgbClr val="205CA0"/>
                </a:solidFill>
                <a:latin typeface="Salesforce Sans"/>
                <a:ea typeface="Salesforce Sans"/>
                <a:cs typeface="Salesforce Sans"/>
                <a:sym typeface="Salesforce Sans"/>
              </a:rPr>
              <a:t>El atacante recopila el nombre de usuario/ contraseña del objetivo</a:t>
            </a: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Salesforce Sans"/>
              <a:ea typeface="Salesforce Sans"/>
              <a:cs typeface="Salesforce Sans"/>
              <a:sym typeface="Salesforce Sans"/>
            </a:endParaRPr>
          </a:p>
        </p:txBody>
      </p:sp>
      <p:sp>
        <p:nvSpPr>
          <p:cNvPr id="1161" name="Google Shape;1161;p160"/>
          <p:cNvSpPr txBox="1"/>
          <p:nvPr/>
        </p:nvSpPr>
        <p:spPr>
          <a:xfrm>
            <a:off x="4611807" y="3303317"/>
            <a:ext cx="1796400"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s-MX" sz="1500" b="1">
                <a:solidFill>
                  <a:srgbClr val="205CA0"/>
                </a:solidFill>
                <a:latin typeface="Salesforce Sans"/>
                <a:ea typeface="Salesforce Sans"/>
                <a:cs typeface="Salesforce Sans"/>
                <a:sym typeface="Salesforce Sans"/>
              </a:rPr>
              <a:t>El objetivo hace clic en el mensaje de email, que le lleva a un sitio web de phishing</a:t>
            </a:r>
          </a:p>
        </p:txBody>
      </p:sp>
      <p:sp>
        <p:nvSpPr>
          <p:cNvPr id="1162" name="Google Shape;1162;p160"/>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Calibri"/>
              <a:ea typeface="Calibri"/>
              <a:cs typeface="Calibri"/>
              <a:sym typeface="Calibri"/>
            </a:endParaRPr>
          </a:p>
        </p:txBody>
      </p:sp>
      <p:grpSp>
        <p:nvGrpSpPr>
          <p:cNvPr id="1163" name="Google Shape;1163;p160"/>
          <p:cNvGrpSpPr/>
          <p:nvPr/>
        </p:nvGrpSpPr>
        <p:grpSpPr>
          <a:xfrm>
            <a:off x="3159975" y="1936722"/>
            <a:ext cx="763910" cy="477380"/>
            <a:chOff x="5452305" y="5153744"/>
            <a:chExt cx="203200" cy="127000"/>
          </a:xfrm>
        </p:grpSpPr>
        <p:sp>
          <p:nvSpPr>
            <p:cNvPr id="1164" name="Google Shape;1164;p160"/>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65" name="Google Shape;1165;p160"/>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66" name="Google Shape;1166;p160"/>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67" name="Google Shape;1167;p160"/>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cxnSp>
        <p:nvCxnSpPr>
          <p:cNvPr id="1168" name="Google Shape;1168;p160"/>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1169" name="Google Shape;1169;p160"/>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cxnSp>
        <p:nvCxnSpPr>
          <p:cNvPr id="1170" name="Google Shape;1170;p160"/>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1171" name="Google Shape;1171;p160"/>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1172" name="Google Shape;1172;p160"/>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1173" name="Google Shape;1173;p160"/>
          <p:cNvSpPr txBox="1"/>
          <p:nvPr/>
        </p:nvSpPr>
        <p:spPr>
          <a:xfrm>
            <a:off x="469911" y="5168333"/>
            <a:ext cx="1887600"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s-MX" sz="1500" b="1">
                <a:solidFill>
                  <a:srgbClr val="205CA0"/>
                </a:solidFill>
                <a:latin typeface="Salesforce Sans"/>
                <a:ea typeface="Salesforce Sans"/>
                <a:cs typeface="Salesforce Sans"/>
                <a:sym typeface="Salesforce Sans"/>
              </a:rPr>
              <a:t>Se deniega el acceso al atacante a la cuenta del objetivo gracias a MFA</a:t>
            </a:r>
          </a:p>
        </p:txBody>
      </p:sp>
      <p:sp>
        <p:nvSpPr>
          <p:cNvPr id="1174" name="Google Shape;1174;p160"/>
          <p:cNvSpPr txBox="1"/>
          <p:nvPr/>
        </p:nvSpPr>
        <p:spPr>
          <a:xfrm>
            <a:off x="3048580" y="3935257"/>
            <a:ext cx="986400"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es-MX" sz="1500" b="1">
                <a:latin typeface="Salesforce Sans"/>
                <a:ea typeface="Salesforce Sans"/>
                <a:cs typeface="Salesforce Sans"/>
                <a:sym typeface="Salesforce Sans"/>
              </a:rPr>
              <a:t>Phishing</a:t>
            </a:r>
          </a:p>
          <a:p>
            <a:pPr marL="0" lvl="0" indent="0" algn="ctr" rtl="0">
              <a:spcBef>
                <a:spcPts val="0"/>
              </a:spcBef>
              <a:spcAft>
                <a:spcPts val="0"/>
              </a:spcAft>
              <a:buClr>
                <a:srgbClr val="7F7F7F"/>
              </a:buClr>
              <a:buSzPts val="2000"/>
              <a:buFont typeface="Arial"/>
              <a:buNone/>
            </a:pPr>
            <a:r>
              <a:rPr lang="es-MX" sz="1500" b="1">
                <a:latin typeface="Salesforce Sans"/>
                <a:ea typeface="Salesforce Sans"/>
                <a:cs typeface="Salesforce Sans"/>
                <a:sym typeface="Salesforce Sans"/>
              </a:rPr>
              <a:t>Sitio Web</a:t>
            </a:r>
          </a:p>
        </p:txBody>
      </p:sp>
      <p:cxnSp>
        <p:nvCxnSpPr>
          <p:cNvPr id="1175" name="Google Shape;1175;p160"/>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1176" name="Google Shape;1176;p160"/>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1177" name="Google Shape;1177;p160"/>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p:txBody>
          <a:bodyPr/>
          <a:lstStyle/>
          <a:p>
            <a:r>
              <a:rPr lang="es-MX"/>
              <a:t>Salesforce requerirá MFA en el futuro</a:t>
            </a:r>
          </a:p>
        </p:txBody>
      </p:sp>
      <p:sp>
        <p:nvSpPr>
          <p:cNvPr id="10" name="Text Placeholder 9">
            <a:extLst>
              <a:ext uri="{FF2B5EF4-FFF2-40B4-BE49-F238E27FC236}">
                <a16:creationId xmlns:a16="http://schemas.microsoft.com/office/drawing/2014/main" id="{61EC437B-9278-5E4B-90F4-936873E3AC45}"/>
              </a:ext>
            </a:extLst>
          </p:cNvPr>
          <p:cNvSpPr>
            <a:spLocks noGrp="1"/>
          </p:cNvSpPr>
          <p:nvPr>
            <p:ph type="body" sz="quarter" idx="16"/>
          </p:nvPr>
        </p:nvSpPr>
        <p:spPr>
          <a:xfrm>
            <a:off x="337584" y="1225322"/>
            <a:ext cx="11045952" cy="1156727"/>
          </a:xfrm>
        </p:spPr>
        <p:txBody>
          <a:bodyPr/>
          <a:lstStyle/>
          <a:p>
            <a:pPr marL="228600" indent="0"/>
            <a:r>
              <a:rPr lang="es-MX" dirty="0"/>
              <a:t>A partir del </a:t>
            </a:r>
            <a:r>
              <a:rPr lang="es-MX" b="1" dirty="0"/>
              <a:t>1 de febrero de 2022</a:t>
            </a:r>
            <a:r>
              <a:rPr lang="es-MX" dirty="0"/>
              <a:t>, Salesforce comenzará a </a:t>
            </a:r>
            <a:r>
              <a:rPr lang="es-MX" b="1" dirty="0"/>
              <a:t>requerir a todos los clientes utilizar MFA</a:t>
            </a:r>
            <a:r>
              <a:rPr lang="es-MX" dirty="0"/>
              <a:t> con el fin de acceder a productos de Salesforce a través </a:t>
            </a:r>
            <a:br>
              <a:rPr lang="es-MX" dirty="0"/>
            </a:br>
            <a:r>
              <a:rPr lang="es-MX" dirty="0"/>
              <a:t>de la interfaz de usuario. </a:t>
            </a:r>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3"/>
          <a:stretch>
            <a:fillRect/>
          </a:stretch>
        </p:blipFill>
        <p:spPr>
          <a:xfrm>
            <a:off x="11030573" y="565460"/>
            <a:ext cx="635734" cy="445095"/>
          </a:xfrm>
          <a:prstGeom prst="rect">
            <a:avLst/>
          </a:prstGeom>
          <a:ln w="12700">
            <a:miter lim="400000"/>
          </a:ln>
        </p:spPr>
      </p:pic>
      <p:sp>
        <p:nvSpPr>
          <p:cNvPr id="9" name="Google Shape;1277;p163">
            <a:extLst>
              <a:ext uri="{FF2B5EF4-FFF2-40B4-BE49-F238E27FC236}">
                <a16:creationId xmlns:a16="http://schemas.microsoft.com/office/drawing/2014/main" id="{6638A753-DA64-1E42-9EBA-92DDA1FBC97D}"/>
              </a:ext>
            </a:extLst>
          </p:cNvPr>
          <p:cNvSpPr/>
          <p:nvPr/>
        </p:nvSpPr>
        <p:spPr>
          <a:xfrm>
            <a:off x="571500" y="2437799"/>
            <a:ext cx="11045952" cy="3447132"/>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dirty="0">
              <a:solidFill>
                <a:srgbClr val="FFFFFF"/>
              </a:solidFill>
              <a:latin typeface="Salesforce Sans"/>
              <a:ea typeface="Salesforce Sans"/>
              <a:cs typeface="Salesforce Sans"/>
              <a:sym typeface="Salesforce Sans"/>
            </a:endParaRPr>
          </a:p>
        </p:txBody>
      </p:sp>
      <p:sp>
        <p:nvSpPr>
          <p:cNvPr id="12" name="Content Placeholder 8">
            <a:extLst>
              <a:ext uri="{FF2B5EF4-FFF2-40B4-BE49-F238E27FC236}">
                <a16:creationId xmlns:a16="http://schemas.microsoft.com/office/drawing/2014/main" id="{482BA144-E2D0-DD4C-94C5-5207881DD5AB}"/>
              </a:ext>
            </a:extLst>
          </p:cNvPr>
          <p:cNvSpPr txBox="1">
            <a:spLocks/>
          </p:cNvSpPr>
          <p:nvPr/>
        </p:nvSpPr>
        <p:spPr>
          <a:xfrm>
            <a:off x="2382487" y="2996960"/>
            <a:ext cx="8035397" cy="47546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fontAlgn="base">
              <a:spcAft>
                <a:spcPts val="1200"/>
              </a:spcAft>
            </a:pPr>
            <a:r>
              <a:rPr lang="es-MX" sz="2800" b="1">
                <a:solidFill>
                  <a:schemeClr val="bg1"/>
                </a:solidFill>
                <a:latin typeface="Salesforce Sans" panose="020B0505020202020203" pitchFamily="34" charset="77"/>
              </a:rPr>
              <a:t>Opciones para satisfacer el requisito de MFA</a:t>
            </a:r>
          </a:p>
        </p:txBody>
      </p:sp>
      <p:sp>
        <p:nvSpPr>
          <p:cNvPr id="14" name="Content Placeholder 8">
            <a:extLst>
              <a:ext uri="{FF2B5EF4-FFF2-40B4-BE49-F238E27FC236}">
                <a16:creationId xmlns:a16="http://schemas.microsoft.com/office/drawing/2014/main" id="{03A85AE9-74E3-9045-864E-C88F4982F800}"/>
              </a:ext>
            </a:extLst>
          </p:cNvPr>
          <p:cNvSpPr txBox="1">
            <a:spLocks/>
          </p:cNvSpPr>
          <p:nvPr/>
        </p:nvSpPr>
        <p:spPr>
          <a:xfrm>
            <a:off x="2716107" y="3823143"/>
            <a:ext cx="8314466" cy="51277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MX" sz="2000" dirty="0">
                <a:solidFill>
                  <a:schemeClr val="bg1"/>
                </a:solidFill>
                <a:latin typeface="Salesforce Sans" panose="020B0505020202020203" pitchFamily="34" charset="77"/>
              </a:rPr>
              <a:t>➤  Activar </a:t>
            </a:r>
            <a:r>
              <a:rPr lang="es-MX" sz="2400" dirty="0">
                <a:solidFill>
                  <a:schemeClr val="bg1"/>
                </a:solidFill>
                <a:latin typeface="Salesforce Sans" panose="020B0505020202020203" pitchFamily="34" charset="77"/>
              </a:rPr>
              <a:t>MFA directamente en productos de Salesforce</a:t>
            </a:r>
          </a:p>
        </p:txBody>
      </p:sp>
      <p:sp>
        <p:nvSpPr>
          <p:cNvPr id="11" name="Content Placeholder 8">
            <a:extLst>
              <a:ext uri="{FF2B5EF4-FFF2-40B4-BE49-F238E27FC236}">
                <a16:creationId xmlns:a16="http://schemas.microsoft.com/office/drawing/2014/main" id="{1644984E-ED1C-4148-8374-8E87234D1301}"/>
              </a:ext>
            </a:extLst>
          </p:cNvPr>
          <p:cNvSpPr txBox="1">
            <a:spLocks/>
          </p:cNvSpPr>
          <p:nvPr/>
        </p:nvSpPr>
        <p:spPr>
          <a:xfrm>
            <a:off x="2716107" y="4650973"/>
            <a:ext cx="7832478" cy="51277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MX" sz="2000" dirty="0">
                <a:solidFill>
                  <a:schemeClr val="bg1"/>
                </a:solidFill>
                <a:latin typeface="Salesforce Sans" panose="020B0505020202020203" pitchFamily="34" charset="77"/>
              </a:rPr>
              <a:t>➤  </a:t>
            </a:r>
            <a:r>
              <a:rPr lang="es-MX" sz="2400" dirty="0">
                <a:solidFill>
                  <a:schemeClr val="bg1"/>
                </a:solidFill>
                <a:latin typeface="Salesforce Sans" panose="020B0505020202020203" pitchFamily="34" charset="77"/>
              </a:rPr>
              <a:t>Utilizar SSO además del servicio de MFA del proveedor de SSO</a:t>
            </a:r>
          </a:p>
        </p:txBody>
      </p:sp>
    </p:spTree>
    <p:extLst>
      <p:ext uri="{BB962C8B-B14F-4D97-AF65-F5344CB8AC3E}">
        <p14:creationId xmlns:p14="http://schemas.microsoft.com/office/powerpoint/2010/main" val="492276654"/>
      </p:ext>
    </p:extLst>
  </p:cSld>
  <p:clrMapOvr>
    <a:masterClrMapping/>
  </p:clrMapOvr>
  <p:transition>
    <p:fade/>
  </p:transition>
</p:sld>
</file>

<file path=ppt/theme/theme1.xml><?xml version="1.0" encoding="utf-8"?>
<a:theme xmlns:a="http://schemas.openxmlformats.org/drawingml/2006/main" name="Google Slides - 2015 16x9">
  <a:themeElements>
    <a:clrScheme name="Salesforce Color Pallet - June 2015 1">
      <a:dk1>
        <a:srgbClr val="1C1C1C"/>
      </a:dk1>
      <a:lt1>
        <a:srgbClr val="FFFFFF"/>
      </a:lt1>
      <a:dk2>
        <a:srgbClr val="19325C"/>
      </a:dk2>
      <a:lt2>
        <a:srgbClr val="D0D9DE"/>
      </a:lt2>
      <a:accent1>
        <a:srgbClr val="00A1E0"/>
      </a:accent1>
      <a:accent2>
        <a:srgbClr val="7C868D"/>
      </a:accent2>
      <a:accent3>
        <a:srgbClr val="00B2A9"/>
      </a:accent3>
      <a:accent4>
        <a:srgbClr val="963CBD"/>
      </a:accent4>
      <a:accent5>
        <a:srgbClr val="ED8B00"/>
      </a:accent5>
      <a:accent6>
        <a:srgbClr val="FFC72C"/>
      </a:accent6>
      <a:hlink>
        <a:srgbClr val="001871"/>
      </a:hlink>
      <a:folHlink>
        <a:srgbClr val="963C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1453</TotalTime>
  <Words>6170</Words>
  <Application>Microsoft Macintosh PowerPoint</Application>
  <PresentationFormat>Custom</PresentationFormat>
  <Paragraphs>451</Paragraphs>
  <Slides>20</Slides>
  <Notes>20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20</vt:i4>
      </vt:variant>
    </vt:vector>
  </HeadingPairs>
  <TitlesOfParts>
    <vt:vector size="28" baseType="lpstr">
      <vt:lpstr>Calibri</vt:lpstr>
      <vt:lpstr>Salesforce Sans Light</vt:lpstr>
      <vt:lpstr>Arial</vt:lpstr>
      <vt:lpstr>Salesforce Sans</vt:lpstr>
      <vt:lpstr>Open Sans Light</vt:lpstr>
      <vt:lpstr>Google Slides - 2015 16x9</vt:lpstr>
      <vt:lpstr>Salesforce Google Slides Corporate Template - 2019</vt:lpstr>
      <vt:lpstr>Salesforce Google Slides Corporate Template - 2019</vt:lpstr>
      <vt:lpstr>PowerPoint Presentation</vt:lpstr>
      <vt:lpstr>Autenticación de múltiples  factores (MFA)</vt:lpstr>
      <vt:lpstr>Declaración sobre el futuro</vt:lpstr>
      <vt:lpstr>Panorama de seguridad actual</vt:lpstr>
      <vt:lpstr>Impacto del phishing en 2019</vt:lpstr>
      <vt:lpstr>Riesgos de un robo de cuenta</vt:lpstr>
      <vt:lpstr>Mejorar la seguridad de su negocio</vt:lpstr>
      <vt:lpstr>PowerPoint Presentation</vt:lpstr>
      <vt:lpstr>Salesforce requerirá MFA en el futuro</vt:lpstr>
      <vt:lpstr>Opciones para acceder con seguridad a cuentas de Salesforce</vt:lpstr>
      <vt:lpstr>Nubes que admiten MFA a fecha de hoy</vt:lpstr>
      <vt:lpstr>PowerPoint Presentation</vt:lpstr>
      <vt:lpstr>PowerPoint Presentation</vt:lpstr>
      <vt:lpstr>PowerPoint Presentation</vt:lpstr>
      <vt:lpstr>PowerPoint Presentation</vt:lpstr>
      <vt:lpstr>PowerPoint Presentation</vt:lpstr>
      <vt:lpstr>PowerPoint Presentation</vt:lpstr>
      <vt:lpstr>La ruta recomendada para MFA </vt:lpstr>
      <vt:lpstr>Recursos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cp:lastModifiedBy>grahamd@iotals.com</cp:lastModifiedBy>
  <cp:revision>85</cp:revision>
  <dcterms:modified xsi:type="dcterms:W3CDTF">2021-07-09T08:35:11Z</dcterms:modified>
</cp:coreProperties>
</file>